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57" r:id="rId4"/>
    <p:sldId id="266" r:id="rId5"/>
    <p:sldId id="258" r:id="rId6"/>
    <p:sldId id="259" r:id="rId7"/>
    <p:sldId id="261" r:id="rId8"/>
    <p:sldId id="269" r:id="rId9"/>
    <p:sldId id="268" r:id="rId10"/>
    <p:sldId id="270" r:id="rId11"/>
    <p:sldId id="267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7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89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9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17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493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17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3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69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0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9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3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BE5FD-22C5-43D1-900B-4AFE9F942EE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152E2-CD94-4B23-9840-BE8AB7030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"/>
            <a:ext cx="10515600" cy="2615184"/>
          </a:xfrm>
        </p:spPr>
        <p:txBody>
          <a:bodyPr>
            <a:normAutofit/>
          </a:bodyPr>
          <a:lstStyle/>
          <a:p>
            <a:pPr algn="ctr"/>
            <a:r>
              <a:rPr lang="en-US" sz="6600" b="1" i="1" dirty="0"/>
              <a:t>The 28</a:t>
            </a:r>
            <a:r>
              <a:rPr lang="en-US" sz="6600" b="1" i="1" baseline="30000" dirty="0"/>
              <a:t>th</a:t>
            </a:r>
            <a:r>
              <a:rPr lang="en-US" sz="6600" b="1" i="1" dirty="0"/>
              <a:t> of October</a:t>
            </a:r>
            <a:br>
              <a:rPr lang="en-US" sz="6600" b="1" i="1" dirty="0"/>
            </a:br>
            <a:r>
              <a:rPr lang="en-US" sz="6600" b="1" i="1" dirty="0"/>
              <a:t>Classwork</a:t>
            </a:r>
            <a:endParaRPr lang="ru-RU" sz="6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771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320" y="690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>
                <a:solidFill>
                  <a:schemeClr val="accent2">
                    <a:lumMod val="50000"/>
                  </a:schemeClr>
                </a:solidFill>
              </a:rPr>
              <a:t>Физкультминутка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41" y="3009488"/>
            <a:ext cx="1949132" cy="17825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61" y="3156165"/>
            <a:ext cx="1937702" cy="248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695" y="2556223"/>
            <a:ext cx="1548767" cy="21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12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330924">
            <a:off x="1267895" y="1427180"/>
            <a:ext cx="3723167" cy="119095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lesson is boring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4679">
            <a:off x="1001833" y="2977177"/>
            <a:ext cx="4787900" cy="33401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9243">
            <a:off x="7222631" y="2342436"/>
            <a:ext cx="4295960" cy="42976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218851">
            <a:off x="8448193" y="1345972"/>
            <a:ext cx="3402824" cy="1355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like the lesson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" name="Объект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630">
            <a:off x="88374" y="427810"/>
            <a:ext cx="2394431" cy="2672636"/>
          </a:xfrm>
          <a:prstGeom prst="rect">
            <a:avLst/>
          </a:prstGeom>
        </p:spPr>
      </p:pic>
      <p:pic>
        <p:nvPicPr>
          <p:cNvPr id="9" name="Объект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1321">
            <a:off x="5883873" y="771662"/>
            <a:ext cx="2241551" cy="250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77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26184">
            <a:off x="838200" y="365125"/>
            <a:ext cx="10515600" cy="1325563"/>
          </a:xfrm>
        </p:spPr>
        <p:txBody>
          <a:bodyPr>
            <a:noAutofit/>
          </a:bodyPr>
          <a:lstStyle/>
          <a:p>
            <a:pPr algn="ctr"/>
            <a:br>
              <a:rPr lang="en-US" sz="8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br>
              <a:rPr lang="en-US" sz="8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br>
              <a:rPr lang="en-US" sz="8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br>
              <a:rPr lang="en-US" sz="8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en-US" sz="8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Thank you for the lesson!</a:t>
            </a:r>
            <a:endParaRPr lang="ru-RU" sz="8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145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4521"/>
            <a:ext cx="10515600" cy="50924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i="1" dirty="0">
                <a:solidFill>
                  <a:schemeClr val="accent4">
                    <a:lumMod val="50000"/>
                  </a:schemeClr>
                </a:solidFill>
              </a:rPr>
              <a:t>Repeat the last lesson</a:t>
            </a:r>
          </a:p>
          <a:p>
            <a:pPr marL="0" indent="0" algn="ctr">
              <a:buNone/>
            </a:pPr>
            <a:r>
              <a:rPr lang="ru-RU" sz="6600" b="1" i="1" dirty="0">
                <a:solidFill>
                  <a:schemeClr val="accent4">
                    <a:lumMod val="50000"/>
                  </a:schemeClr>
                </a:solidFill>
              </a:rPr>
              <a:t>Ребята, что мы с вами уже знаем?</a:t>
            </a:r>
          </a:p>
          <a:p>
            <a:pPr marL="0" indent="0" algn="ctr">
              <a:buNone/>
            </a:pPr>
            <a:endParaRPr lang="ru-RU" sz="6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82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4549"/>
            <a:ext cx="10515600" cy="59324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dirty="0"/>
          </a:p>
          <a:p>
            <a:pPr marL="0" indent="0" algn="ctr">
              <a:buNone/>
            </a:pPr>
            <a:r>
              <a:rPr lang="ru-RU" sz="4800" b="1" i="1" dirty="0"/>
              <a:t>Вопросы</a:t>
            </a:r>
          </a:p>
          <a:p>
            <a:pPr marL="0" indent="0" algn="ctr">
              <a:buNone/>
            </a:pPr>
            <a:endParaRPr lang="ru-RU" sz="44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838354" y="1648047"/>
            <a:ext cx="4327451" cy="1562986"/>
            <a:chOff x="3902149" y="2232838"/>
            <a:chExt cx="4327451" cy="1562986"/>
          </a:xfrm>
        </p:grpSpPr>
        <p:cxnSp>
          <p:nvCxnSpPr>
            <p:cNvPr id="5" name="Прямая со стрелкой 4"/>
            <p:cNvCxnSpPr/>
            <p:nvPr/>
          </p:nvCxnSpPr>
          <p:spPr>
            <a:xfrm flipH="1">
              <a:off x="3902149" y="2232838"/>
              <a:ext cx="1584251" cy="15629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6741042" y="2232838"/>
              <a:ext cx="1488558" cy="15629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Овал 8"/>
          <p:cNvSpPr/>
          <p:nvPr/>
        </p:nvSpPr>
        <p:spPr>
          <a:xfrm>
            <a:off x="1169581" y="3211033"/>
            <a:ext cx="4253024" cy="208518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Общие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6677246" y="3211033"/>
            <a:ext cx="4072269" cy="208518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Специальные</a:t>
            </a:r>
          </a:p>
        </p:txBody>
      </p:sp>
    </p:spTree>
    <p:extLst>
      <p:ext uri="{BB962C8B-B14F-4D97-AF65-F5344CB8AC3E}">
        <p14:creationId xmlns:p14="http://schemas.microsoft.com/office/powerpoint/2010/main" val="244750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5852" y="808074"/>
            <a:ext cx="7559749" cy="563525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Always  </a:t>
            </a:r>
            <a:r>
              <a:rPr lang="ru-RU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</a:t>
            </a:r>
            <a:r>
              <a:rPr lang="en-US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-</a:t>
            </a:r>
            <a:r>
              <a:rPr lang="ru-RU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 всегда</a:t>
            </a:r>
            <a:r>
              <a:rPr lang="en-US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Usually</a:t>
            </a:r>
            <a:r>
              <a:rPr lang="ru-RU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  - </a:t>
            </a:r>
            <a:r>
              <a:rPr lang="ru-RU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обычно</a:t>
            </a:r>
            <a:endParaRPr lang="en-US" sz="39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Sometimes</a:t>
            </a:r>
            <a:r>
              <a:rPr lang="ru-RU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- </a:t>
            </a:r>
            <a:r>
              <a:rPr lang="ru-RU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иногда</a:t>
            </a:r>
            <a:endParaRPr lang="en-US" sz="39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Every day</a:t>
            </a:r>
            <a:r>
              <a:rPr lang="ru-RU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- </a:t>
            </a:r>
            <a:r>
              <a:rPr lang="ru-RU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каждый день</a:t>
            </a:r>
            <a:endParaRPr lang="en-US" sz="39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Never </a:t>
            </a:r>
            <a:r>
              <a:rPr lang="ru-RU" sz="3900" b="1" dirty="0">
                <a:solidFill>
                  <a:schemeClr val="accent1">
                    <a:lumMod val="75000"/>
                  </a:schemeClr>
                </a:solidFill>
                <a:latin typeface="Arial" charset="0"/>
                <a:cs typeface="Arial" charset="0"/>
              </a:rPr>
              <a:t>          - </a:t>
            </a:r>
            <a:r>
              <a:rPr lang="ru-RU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никогда</a:t>
            </a:r>
            <a:endParaRPr lang="en-US" sz="3900" b="1" dirty="0">
              <a:solidFill>
                <a:schemeClr val="bg2">
                  <a:lumMod val="2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900" b="1" dirty="0">
                <a:solidFill>
                  <a:srgbClr val="0070C0"/>
                </a:solidFill>
                <a:latin typeface="Arial" charset="0"/>
                <a:cs typeface="Arial" charset="0"/>
              </a:rPr>
              <a:t>Often</a:t>
            </a:r>
            <a:r>
              <a:rPr lang="en-US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            - </a:t>
            </a:r>
            <a:r>
              <a:rPr lang="ru-RU" sz="3900" b="1" dirty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часто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15" y="3942080"/>
            <a:ext cx="2019110" cy="22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63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2795"/>
          </a:xfrm>
        </p:spPr>
        <p:txBody>
          <a:bodyPr/>
          <a:lstStyle/>
          <a:p>
            <a:pPr algn="ctr"/>
            <a:r>
              <a:rPr lang="en-US" i="1" dirty="0"/>
              <a:t>What do you do about the house?</a:t>
            </a:r>
            <a:endParaRPr lang="ru-RU" i="1" dirty="0"/>
          </a:p>
        </p:txBody>
      </p:sp>
      <p:sp>
        <p:nvSpPr>
          <p:cNvPr id="8" name="Овал 7"/>
          <p:cNvSpPr/>
          <p:nvPr/>
        </p:nvSpPr>
        <p:spPr>
          <a:xfrm>
            <a:off x="6761479" y="4483301"/>
            <a:ext cx="3653028" cy="15761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Sometimes I wash the dishes</a:t>
            </a:r>
            <a:endParaRPr lang="ru-RU" sz="32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189" y="1376816"/>
            <a:ext cx="3427607" cy="2838196"/>
          </a:xfrm>
          <a:prstGeom prst="rect">
            <a:avLst/>
          </a:prstGeom>
        </p:spPr>
      </p:pic>
      <p:sp>
        <p:nvSpPr>
          <p:cNvPr id="10" name="Овал 9"/>
          <p:cNvSpPr/>
          <p:nvPr/>
        </p:nvSpPr>
        <p:spPr>
          <a:xfrm>
            <a:off x="904240" y="4626557"/>
            <a:ext cx="3653028" cy="1432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I always make the bed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04" y="1312587"/>
            <a:ext cx="3137364" cy="2966655"/>
          </a:xfrm>
        </p:spPr>
      </p:pic>
    </p:spTree>
    <p:extLst>
      <p:ext uri="{BB962C8B-B14F-4D97-AF65-F5344CB8AC3E}">
        <p14:creationId xmlns:p14="http://schemas.microsoft.com/office/powerpoint/2010/main" val="405018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/>
              <a:t>What do you do about the house?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30" y="1690688"/>
            <a:ext cx="4672330" cy="2984152"/>
          </a:xfrm>
        </p:spPr>
      </p:pic>
      <p:sp>
        <p:nvSpPr>
          <p:cNvPr id="6" name="Овал 5"/>
          <p:cNvSpPr/>
          <p:nvPr/>
        </p:nvSpPr>
        <p:spPr>
          <a:xfrm>
            <a:off x="1132840" y="4928309"/>
            <a:ext cx="3653028" cy="1432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I feed my pets every day</a:t>
            </a:r>
            <a:endParaRPr lang="ru-RU" sz="32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828" y="1620744"/>
            <a:ext cx="4274820" cy="305409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935724" y="4928309"/>
            <a:ext cx="3653028" cy="1432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I never set the table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12999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3635"/>
          </a:xfrm>
        </p:spPr>
        <p:txBody>
          <a:bodyPr/>
          <a:lstStyle/>
          <a:p>
            <a:pPr algn="ctr"/>
            <a:r>
              <a:rPr lang="en-US" i="1" dirty="0"/>
              <a:t>What do you do about the house?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16234"/>
            <a:ext cx="4300728" cy="3193260"/>
          </a:xfrm>
        </p:spPr>
      </p:pic>
      <p:sp>
        <p:nvSpPr>
          <p:cNvPr id="5" name="Овал 4"/>
          <p:cNvSpPr/>
          <p:nvPr/>
        </p:nvSpPr>
        <p:spPr>
          <a:xfrm>
            <a:off x="1050544" y="4905320"/>
            <a:ext cx="3653028" cy="1432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 I</a:t>
            </a:r>
            <a:r>
              <a:rPr lang="ru-RU" sz="3200" b="1" dirty="0"/>
              <a:t> </a:t>
            </a:r>
            <a:r>
              <a:rPr lang="en-US" sz="3200" b="1" dirty="0"/>
              <a:t>often clean the car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280" y="1401830"/>
            <a:ext cx="3407664" cy="3407664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6689598" y="4918600"/>
            <a:ext cx="3653028" cy="1432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Usually my mum cooks meals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89047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3265"/>
          </a:xfrm>
        </p:spPr>
        <p:txBody>
          <a:bodyPr>
            <a:normAutofit/>
          </a:bodyPr>
          <a:lstStyle/>
          <a:p>
            <a:r>
              <a:rPr lang="en-US" sz="5400" b="1" i="1" dirty="0">
                <a:solidFill>
                  <a:srgbClr val="7030A0"/>
                </a:solidFill>
              </a:rPr>
              <a:t>Do you like working about the house?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340" y="1282697"/>
            <a:ext cx="5738163" cy="3757136"/>
          </a:xfrm>
        </p:spPr>
      </p:pic>
      <p:sp>
        <p:nvSpPr>
          <p:cNvPr id="5" name="Прямоугольник 4"/>
          <p:cNvSpPr/>
          <p:nvPr/>
        </p:nvSpPr>
        <p:spPr>
          <a:xfrm>
            <a:off x="947925" y="5310878"/>
            <a:ext cx="32202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Student’s book p.41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74590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Почему буква </a:t>
            </a:r>
            <a:r>
              <a:rPr lang="en-US" b="1" i="1" u="sng" dirty="0" err="1"/>
              <a:t>Ee</a:t>
            </a:r>
            <a:r>
              <a:rPr lang="en-US" b="1" dirty="0"/>
              <a:t> </a:t>
            </a:r>
            <a:r>
              <a:rPr lang="ru-RU" b="1" dirty="0"/>
              <a:t>читается по-разному?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1707"/>
            <a:ext cx="10515600" cy="73151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400" dirty="0"/>
              <a:t> </a:t>
            </a:r>
            <a:r>
              <a:rPr lang="en-US" sz="4400" dirty="0"/>
              <a:t>  </a:t>
            </a:r>
            <a:r>
              <a:rPr lang="en-US" sz="4400" b="1" dirty="0"/>
              <a:t>[ i: ]</a:t>
            </a:r>
            <a:r>
              <a:rPr lang="ru-RU" sz="4400" b="1" dirty="0"/>
              <a:t>                              </a:t>
            </a:r>
            <a:r>
              <a:rPr lang="en-US" sz="4400" b="1" dirty="0"/>
              <a:t>[ e ] </a:t>
            </a:r>
            <a:r>
              <a:rPr lang="ru-RU" sz="4400" b="1" dirty="0"/>
              <a:t>                           </a:t>
            </a:r>
            <a:r>
              <a:rPr lang="en-US" sz="4400" b="1" dirty="0"/>
              <a:t>[ i: ]</a:t>
            </a:r>
            <a:r>
              <a:rPr lang="ru-RU" sz="4400" b="1" dirty="0"/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41429" y="2934287"/>
            <a:ext cx="2709141" cy="12806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tea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41429" y="3041639"/>
            <a:ext cx="2713285" cy="11733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she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41890" y="3650251"/>
            <a:ext cx="2708680" cy="11293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hen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21167" y="3009921"/>
            <a:ext cx="2708679" cy="11293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clean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79457" y="3574616"/>
            <a:ext cx="2708679" cy="11293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pet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24851" y="4019455"/>
            <a:ext cx="2709601" cy="11293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Pete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00312" y="3681968"/>
            <a:ext cx="2708679" cy="11293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me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58733" y="3725885"/>
            <a:ext cx="2708680" cy="11293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meal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24851" y="3610255"/>
            <a:ext cx="2708680" cy="11293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</a:rPr>
              <a:t>help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2 -0.01064 L -0.00352 -0.01064 C -0.00104 -0.00972 0.00143 -0.00856 0.00391 -0.00787 C 0.0056 -0.0074 0.00742 -0.00717 0.00911 -0.00648 C 0.01276 -0.00532 0.01029 -0.00462 0.01445 -0.00393 C 0.01797 -0.00324 0.02148 -0.003 0.02487 -0.00254 C 0.02721 -0.00231 0.02943 -0.00138 0.03164 -0.00115 C 0.04414 -0.00046 0.05664 -0.00023 0.06914 0.00024 C 0.07565 -0.00069 0.08216 -0.00231 0.08867 -0.00254 C 0.11211 -0.00324 0.11198 -0.00277 0.12695 0.00024 L 0.20195 -0.00115 C 0.20391 -0.00138 0.20586 -0.00231 0.20794 -0.00254 C 0.21185 -0.00324 0.21589 -0.00347 0.21992 -0.00393 C 0.27096 -0.0081 0.24115 -0.00462 0.26784 -0.00787 C 0.27201 -0.01273 0.26888 -0.00972 0.27617 -0.01319 C 0.28242 -0.0162 0.27292 -0.01273 0.28216 -0.01597 C 0.28294 -0.01689 0.28359 -0.01782 0.28438 -0.01851 C 0.28581 -0.02013 0.28789 -0.02199 0.28958 -0.02245 C 0.29115 -0.02314 0.29258 -0.02337 0.29414 -0.02384 C 0.29714 -0.02615 0.30026 -0.028 0.30313 -0.03055 C 0.30417 -0.03148 0.30508 -0.03263 0.30612 -0.03333 C 0.30729 -0.03402 0.30859 -0.03402 0.3099 -0.03449 C 0.31159 -0.03587 0.31341 -0.0375 0.3151 -0.03865 C 0.31615 -0.03912 0.31719 -0.03912 0.3181 -0.03981 C 0.31901 -0.0405 0.31953 -0.04189 0.32044 -0.04259 C 0.32109 -0.04328 0.32188 -0.04328 0.32266 -0.04398 C 0.3276 -0.04837 0.32214 -0.04467 0.32708 -0.05069 C 0.32773 -0.05138 0.32865 -0.05138 0.32943 -0.05185 L 0.33385 -0.05995 L 0.3362 -0.06388 C 0.33802 -0.07407 0.33542 -0.06157 0.33841 -0.07199 C 0.3388 -0.07314 0.3388 -0.07476 0.33919 -0.07592 C 0.3401 -0.07939 0.34115 -0.07986 0.34141 -0.08402 C 0.34154 -0.08796 0.34141 -0.09189 0.34141 -0.09583 L 0.34141 -0.09583 " pathEditMode="relative" ptsTypes="AAAAAAAAAAAAAAAAAAAAAAAAAAAAAAAA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43 0.003 L -0.00443 0.003 C -0.00625 0.00509 -0.00781 0.00763 -0.00977 0.00949 C -0.01068 0.01041 -0.01172 0.01018 -0.01276 0.01087 C -0.01914 0.01527 -0.01276 0.01226 -0.01797 0.01481 C -0.01953 0.01574 -0.02331 0.01712 -0.02474 0.01759 C -0.02721 0.01805 -0.02969 0.01851 -0.03229 0.01898 C -0.03398 0.0199 -0.03555 0.02106 -0.0375 0.02152 C -0.03945 0.02222 -0.04154 0.02245 -0.04349 0.02291 C -0.05469 0.02592 -0.03802 0.02199 -0.05247 0.02685 C -0.05469 0.02754 -0.05703 0.028 -0.05924 0.02824 C -0.06901 0.02939 -0.07878 0.03009 -0.08854 0.03078 C -0.08945 0.03171 -0.09049 0.03263 -0.09154 0.03356 C -0.09323 0.03495 -0.09505 0.03587 -0.09674 0.0375 C -0.09779 0.03865 -0.0987 0.04027 -0.09974 0.04166 C -0.10872 0.0412 -0.11771 0.0412 -0.12669 0.04027 C -0.12904 0.04004 -0.13125 0.03796 -0.13346 0.0375 C -0.1375 0.0368 -0.14154 0.03657 -0.14544 0.03611 C -0.14779 0.03541 -0.15 0.03402 -0.15221 0.03356 C -0.15547 0.03287 -0.15885 0.03333 -0.16198 0.03217 C -0.16575 0.03101 -0.1694 0.02824 -0.17331 0.02685 C -0.1819 0.02384 -0.17122 0.02754 -0.18294 0.0243 C -0.18424 0.02384 -0.18555 0.02337 -0.18672 0.02291 C -0.18854 0.02152 -0.19023 0.0199 -0.19206 0.01898 C -0.19349 0.01805 -0.19518 0.01875 -0.19648 0.01759 C -0.19857 0.01574 -0.19961 0.01134 -0.20169 0.00949 C -0.20404 0.00763 -0.20924 0.00694 -0.20924 0.00694 C -0.21055 0.00555 -0.21185 0.00439 -0.21302 0.003 C -0.2138 0.00185 -0.21432 4.81481E-6 -0.21523 -0.00116 C -0.22448 -0.01274 -0.22266 -0.01088 -0.22956 -0.01575 C -0.23151 -0.01945 -0.23229 -0.02176 -0.23555 -0.02246 C -0.23633 -0.02246 -0.23698 -0.0213 -0.23776 -0.02107 C -0.2418 -0.01991 -0.24974 -0.01829 -0.24974 -0.01829 C -0.2582 -0.01875 -0.2668 -0.01852 -0.27526 -0.01968 C -0.27682 -0.01991 -0.27825 -0.02176 -0.27982 -0.02246 C -0.28099 -0.02292 -0.28229 -0.02338 -0.28346 -0.02362 C -0.28477 -0.025 -0.28594 -0.02663 -0.28724 -0.02778 C -0.28841 -0.02871 -0.28984 -0.02917 -0.29102 -0.03033 C -0.297 -0.03704 -0.28828 -0.03288 -0.29779 -0.03565 C -0.29974 -0.0375 -0.30156 -0.04005 -0.30378 -0.04098 C -0.30482 -0.04144 -0.30573 -0.0419 -0.30677 -0.04237 C -0.30755 -0.04283 -0.3082 -0.04329 -0.30898 -0.04375 C -0.3168 -0.04746 -0.31276 -0.04445 -0.31797 -0.04908 C -0.32135 -0.05788 -0.31732 -0.04862 -0.32552 -0.05834 L -0.32995 -0.06366 C -0.33073 -0.06459 -0.33151 -0.06528 -0.33229 -0.06644 C -0.33594 -0.07107 -0.33411 -0.06968 -0.3375 -0.07176 C -0.33854 -0.07292 -0.33932 -0.07477 -0.34049 -0.0757 C -0.34193 -0.07686 -0.34349 -0.07755 -0.34505 -0.07825 L -0.34948 -0.08102 C -0.35143 -0.08218 -0.35378 -0.08334 -0.35547 -0.08496 C -0.35625 -0.08565 -0.35703 -0.08681 -0.35781 -0.08774 C -0.3582 -0.08889 -0.35859 -0.09051 -0.35924 -0.09167 C -0.3599 -0.09283 -0.36094 -0.09306 -0.36146 -0.09422 C -0.36198 -0.09538 -0.36172 -0.09723 -0.36224 -0.09838 C -0.36276 -0.09931 -0.3638 -0.09908 -0.36445 -0.09954 C -0.36536 -0.10047 -0.36602 -0.10139 -0.3668 -0.10232 C -0.36862 -0.10741 -0.36823 -0.10463 -0.36823 -0.11019 L -0.3638 -0.11551 " pathEditMode="relative" ptsTypes="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 -0.00648 L -0.00495 -0.22916 L -0.00495 -0.22916 " pathEditMode="relative" ptsTypes="A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4 0.0257 L -0.00404 0.0257 C -0.00104 0.02639 0.00195 0.02709 0.00495 0.02825 C 0.00573 0.02848 0.00638 0.02917 0.00716 0.02963 C 0.0082 0.0301 0.00912 0.03033 0.01016 0.03102 C 0.01094 0.03125 0.01159 0.03195 0.01237 0.03218 C 0.01458 0.03288 0.01693 0.03311 0.01914 0.03357 C 0.02044 0.0345 0.02175 0.03519 0.02292 0.03635 C 0.0237 0.03704 0.02435 0.03843 0.02513 0.03889 C 0.02839 0.04098 0.0401 0.04144 0.0401 0.04167 C 0.04193 0.0419 0.04362 0.04237 0.04544 0.04283 C 0.04831 0.04375 0.05339 0.04607 0.05586 0.047 C 0.05742 0.04746 0.05885 0.04769 0.06042 0.04815 C 0.06211 0.04885 0.0638 0.05024 0.06563 0.05093 C 0.07279 0.05348 0.07656 0.05371 0.08359 0.05487 L 0.09492 0.06019 C 0.09635 0.06088 0.09792 0.06227 0.09935 0.06297 C 0.10287 0.06436 0.1099 0.0669 0.1099 0.0669 C 0.11185 0.06644 0.11393 0.06528 0.11589 0.06551 C 0.1237 0.06644 0.13086 0.06852 0.13841 0.07084 L 0.14896 0.07894 C 0.15117 0.08056 0.15352 0.08195 0.1556 0.08426 C 0.1569 0.08542 0.15807 0.08704 0.15938 0.0882 C 0.16094 0.08936 0.16784 0.09283 0.16914 0.09352 C 0.17031 0.09399 0.17461 0.09514 0.17591 0.09607 C 0.17995 0.09908 0.18385 0.10232 0.18789 0.10556 C 0.18958 0.10672 0.19128 0.1088 0.1931 0.1095 C 0.1957 0.11042 0.19818 0.11088 0.20065 0.11204 C 0.21068 0.11737 0.20521 0.11551 0.21185 0.12153 C 0.21341 0.12292 0.21641 0.12362 0.21784 0.12408 C 0.21862 0.125 0.21927 0.12616 0.22018 0.12686 C 0.22357 0.1294 0.22253 0.12686 0.22539 0.1294 C 0.22669 0.13056 0.22787 0.13218 0.22917 0.13334 C 0.23151 0.13542 0.23516 0.13565 0.23737 0.13612 C 0.23893 0.13658 0.24037 0.13704 0.24193 0.1375 C 0.24362 0.13866 0.24531 0.14051 0.24714 0.14144 C 0.24857 0.14213 0.25013 0.14213 0.25169 0.14283 C 0.25391 0.14375 0.25612 0.14538 0.25833 0.14676 C 0.2651 0.15093 0.25925 0.14746 0.26589 0.15348 C 0.26758 0.15487 0.2694 0.15602 0.27109 0.15741 C 0.27214 0.15834 0.27318 0.15926 0.27409 0.16019 C 0.29037 0.15649 0.27162 0.16019 0.30638 0.16019 C 0.30794 0.16019 0.30938 0.15903 0.31094 0.1588 C 0.31432 0.15811 0.31784 0.15788 0.32135 0.15741 C 0.32695 0.15093 0.32409 0.15278 0.32969 0.1507 C 0.33034 0.14977 0.33112 0.14885 0.3319 0.14815 C 0.33255 0.14746 0.33346 0.14746 0.33412 0.14676 C 0.33503 0.14561 0.33555 0.14375 0.33633 0.14283 C 0.33984 0.13866 0.33776 0.14445 0.33945 0.13866 L 0.33945 0.13866 " pathEditMode="relative" ptsTypes="AAAAAAAAAAAAAAAAAAAAAAAAAAAAAAAAAAAAAAAAAAAAAAAA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-0.00486 L -0.00364 -0.00486 L -0.00964 -0.00879 C -0.01042 -0.00926 -0.01133 -0.00949 -0.01198 -0.01018 C -0.01277 -0.01134 -0.01342 -0.01296 -0.0142 -0.01412 C -0.01446 -0.01597 -0.01472 -0.01782 -0.01498 -0.01944 C -0.01511 -0.02083 -0.01563 -0.02222 -0.01563 -0.02361 C -0.01563 -0.02616 -0.01589 -0.04028 -0.0142 -0.04606 C -0.01381 -0.04768 -0.01316 -0.04884 -0.01264 -0.05023 C -0.01107 -0.0544 -0.01016 -0.05717 -0.00743 -0.05949 C -0.00651 -0.06041 -0.00547 -0.06041 -0.00443 -0.06088 C -0.00364 -0.06111 -0.003 -0.0618 -0.00222 -0.06203 C 5E-6 -0.06134 0.00248 -0.06111 0.00455 -0.05949 C 0.00742 -0.05741 0.00665 -0.05416 0.00755 -0.05023 C 0.00794 -0.04838 0.0086 -0.04653 0.00911 -0.04491 C 0.00885 -0.0368 0.00872 -0.02893 0.00833 -0.02083 C 0.0082 -0.01944 0.00768 -0.01828 0.00755 -0.0169 C 0.00729 -0.01458 0.00742 -0.01227 0.00677 -0.01018 C 0.00598 -0.00741 0.00287 -0.00671 0.00157 -0.00625 C -0.00377 -0.00717 -0.0056 -0.00393 -0.00743 -0.01157 C -0.00781 -0.01319 -0.00794 -0.01504 -0.0082 -0.0169 C -0.00794 -0.02129 -0.00781 -0.02569 -0.00743 -0.03009 C -0.00729 -0.03194 -0.0069 -0.03379 -0.00664 -0.03541 C -0.00639 -0.03912 -0.00624 -0.04259 -0.00599 -0.04606 C -0.00547 -0.03472 -0.0039 -0.02315 -0.00443 -0.01157 L -0.0052 0.00324 L -0.0052 0.00324 " pathEditMode="relative" ptsTypes="AAAAAAAAAAAAAAAAAAAAAAAAA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72 -0.05232 L -0.00872 -0.05232 C -0.01055 -0.05023 -0.01237 -0.04815 -0.01406 -0.04584 C -0.0151 -0.04422 -0.01901 -0.03565 -0.02148 -0.0338 C -0.0237 -0.03218 -0.0263 -0.03218 -0.02825 -0.02986 C -0.0306 -0.02685 -0.03021 -0.02709 -0.03281 -0.0257 C -0.03476 -0.02477 -0.0388 -0.02315 -0.0388 -0.02315 C -0.03984 -0.02176 -0.04062 -0.01991 -0.0418 -0.01898 C -0.05052 -0.01297 -0.05664 -0.01459 -0.06654 -0.01366 C -0.0806 -0.0081 -0.06758 -0.0125 -0.09206 -0.00973 C -0.09726 -0.00926 -0.10781 -0.00718 -0.10781 -0.00718 C -0.11172 -0.00579 -0.11328 -0.00533 -0.11758 -0.00301 C -0.11914 -0.00232 -0.122 -0.00047 -0.122 -0.00047 C -0.12383 0.00208 -0.12669 0.00602 -0.12878 0.00764 C -0.13008 0.00833 -0.13724 0.01018 -0.13776 0.01018 C -0.14635 0.01527 -0.12734 0.00416 -0.15286 0.01551 L -0.15885 0.01828 C -0.16055 0.01898 -0.16224 0.02037 -0.16406 0.02083 C -0.16601 0.02152 -0.1681 0.02152 -0.17005 0.02222 C -0.17239 0.02291 -0.17448 0.0243 -0.17682 0.025 C -0.1793 0.02569 -0.18177 0.02569 -0.18437 0.02615 C -0.18633 0.02662 -0.18828 0.02708 -0.19036 0.02754 L -0.20976 0.03287 C -0.222 0.03565 -0.22044 0.03518 -0.23086 0.0368 C -0.24284 0.04236 -0.23672 0.04004 -0.26302 0.0368 C -0.26471 0.0368 -0.26601 0.03472 -0.26758 0.03426 C -0.26953 0.03356 -0.27161 0.03333 -0.27357 0.03287 L -0.27878 0.03148 C -0.28633 0.03333 -0.29245 0.03171 -0.29831 0.03819 C -0.29935 0.03935 -0.30039 0.04097 -0.3013 0.04236 C -0.31133 0.0419 -0.32135 0.04213 -0.33138 0.04097 C -0.33229 0.04074 -0.33281 0.03889 -0.33359 0.03819 C -0.33424 0.03773 -0.33503 0.03727 -0.33581 0.0368 C -0.33789 0.03588 -0.3418 0.03426 -0.3418 0.03426 C -0.3431 0.03264 -0.34622 0.02916 -0.34713 0.02754 C -0.34779 0.02639 -0.34792 0.02453 -0.34857 0.02361 C -0.35091 0.02014 -0.35143 0.02176 -0.35378 0.01967 C -0.35469 0.01875 -0.35521 0.01759 -0.35612 0.0169 C -0.35755 0.01574 -0.35911 0.01504 -0.36055 0.01435 L -0.36289 0.01296 C -0.36432 0.01018 -0.36562 0.00694 -0.36732 0.00486 C -0.3681 0.00393 -0.36901 0.00347 -0.36953 0.00231 C -0.36992 0.00162 -0.36953 0.00046 -0.36953 -0.00047 L -0.36953 -0.00047 " pathEditMode="relative" ptsTypes="AAAAAAAAAAAAAAAAAAAAAAAAAAAAAAAAAAAAAAAAAA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5 -0.03379 L -0.01055 -0.03379 C -0.01263 -0.03125 -0.01472 -0.0287 -0.01667 -0.02592 C -0.01771 -0.0243 -0.01836 -0.02199 -0.01966 -0.0206 C -0.02044 -0.01967 -0.02162 -0.01967 -0.02266 -0.01921 C -0.02357 -0.01782 -0.02448 -0.01597 -0.02565 -0.01527 C -0.02852 -0.01342 -0.03464 -0.01134 -0.03464 -0.01134 L -0.04961 0.00602 C -0.05235 0.00926 -0.05547 0.01158 -0.05781 0.01551 C -0.07487 0.04236 -0.05339 0.00903 -0.07292 0.03681 C -0.07748 0.04329 -0.08086 0.05093 -0.08633 0.05533 C -0.08893 0.05741 -0.0918 0.0581 -0.09466 0.05949 C -0.09792 0.06412 -0.09948 0.0669 -0.10365 0.07014 C -0.10534 0.0713 -0.10716 0.07176 -0.10886 0.07269 C -0.11055 0.07639 -0.11237 0.07986 -0.11406 0.08334 C -0.11485 0.08473 -0.11537 0.08658 -0.11641 0.0875 C -0.11784 0.08866 -0.12396 0.09074 -0.12617 0.09144 C -0.12683 0.09236 -0.12761 0.09329 -0.12839 0.09398 C -0.1293 0.09514 -0.13047 0.0956 -0.13138 0.09676 C -0.13268 0.09838 -0.13373 0.1007 -0.13516 0.10209 C -0.13646 0.10371 -0.14102 0.1044 -0.1418 0.10486 C -0.14258 0.1051 -0.14336 0.10579 -0.14414 0.10602 C -0.14531 0.10672 -0.14662 0.10695 -0.14792 0.10741 C -0.16289 0.12639 -0.14779 0.10857 -0.15534 0.11551 C -0.15612 0.11621 -0.15677 0.11736 -0.15755 0.11806 C -0.15938 0.11968 -0.16107 0.12084 -0.16289 0.12199 C -0.16433 0.12315 -0.16602 0.12338 -0.16732 0.12477 C -0.17253 0.1301 -0.17656 0.13959 -0.18242 0.14213 C -0.18581 0.14352 -0.18516 0.14283 -0.18841 0.14607 C -0.19115 0.14885 -0.19518 0.15394 -0.19805 0.15533 L -0.20339 0.1581 C -0.2069 0.16227 -0.20417 0.15973 -0.2086 0.16204 C -0.21628 0.16621 -0.21003 0.16366 -0.2168 0.16621 C -0.2181 0.16783 -0.21927 0.16991 -0.22058 0.17153 C -0.22227 0.17315 -0.22422 0.17385 -0.22591 0.17547 C -0.22722 0.17662 -0.22839 0.17801 -0.22956 0.1794 C -0.23034 0.18033 -0.23112 0.18102 -0.2319 0.18218 C -0.23321 0.18426 -0.23412 0.18704 -0.23555 0.18866 C -0.2444 0.19885 -0.23959 0.19144 -0.24466 0.19537 C -0.24662 0.19699 -0.2487 0.19861 -0.25065 0.2007 C -0.2513 0.20162 -0.25209 0.20255 -0.25287 0.20348 C -0.25638 0.20695 -0.25521 0.20486 -0.25808 0.2088 C -0.25938 0.21042 -0.26042 0.21273 -0.26185 0.21412 C -0.26328 0.21551 -0.26641 0.21667 -0.26641 0.21667 C -0.26732 0.21806 -0.26823 0.21968 -0.2694 0.22084 C -0.27031 0.22153 -0.27136 0.22153 -0.2724 0.22199 C -0.2737 0.22292 -0.27487 0.22385 -0.27617 0.22477 C -0.27709 0.22547 -0.27813 0.22639 -0.27917 0.22732 C -0.27995 0.22824 -0.2806 0.2294 -0.28138 0.2301 C -0.28203 0.23079 -0.28294 0.23079 -0.2836 0.23148 C -0.28438 0.23218 -0.28503 0.23334 -0.28581 0.23403 C -0.29492 0.24306 -0.28698 0.23519 -0.29258 0.23935 C -0.29909 0.24445 -0.29258 0.24028 -0.29792 0.24352 C -0.29948 0.2463 -0.30026 0.24815 -0.30235 0.25 C -0.30313 0.2507 -0.30391 0.2507 -0.30456 0.25139 C -0.30547 0.25209 -0.30612 0.25348 -0.3069 0.25417 C -0.30755 0.25463 -0.30847 0.25486 -0.30912 0.25533 C -0.3099 0.25625 -0.31055 0.25741 -0.31133 0.2581 C -0.31211 0.2588 -0.31289 0.2588 -0.31367 0.25949 C -0.31446 0.26019 -0.31498 0.26135 -0.31589 0.26204 C -0.31732 0.2632 -0.31901 0.2632 -0.32031 0.26482 C -0.32188 0.26644 -0.32318 0.26898 -0.32487 0.27014 L -0.3293 0.27269 C -0.33008 0.27408 -0.33073 0.27593 -0.33164 0.27685 C -0.33294 0.27824 -0.33464 0.27848 -0.33607 0.2794 C -0.33933 0.28125 -0.33763 0.28033 -0.34141 0.28218 C -0.34284 0.2838 -0.34414 0.28635 -0.34584 0.2875 C -0.3474 0.28843 -0.34909 0.28843 -0.35039 0.29005 C -0.35326 0.29352 -0.35169 0.29236 -0.35482 0.29422 C -0.35664 0.29375 -0.3586 0.29422 -0.36016 0.29283 C -0.36081 0.29213 -0.36042 0.29005 -0.36081 0.28866 C -0.36172 0.28588 -0.36328 0.2838 -0.3638 0.28079 C -0.3655 0.27176 -0.36393 0.27408 -0.3668 0.27153 L -0.3668 0.27153 " pathEditMode="relative" ptsTypes="AAAAAAAAAAAAAAAAAAAAAAAAAAAAAAAAAAAAAAAAAAAAAAAAAAAAAAAAAAAAAAAAAAAAAAAA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-0.01736 L -0.01094 -0.01736 C 0.00729 0.00301 -0.01433 -0.02176 -0.00131 -0.00555 C 4.58333E-6 -0.00393 0.00143 -0.00324 0.00247 -0.00139 C 0.00546 0.00301 0.00833 0.00787 0.0108 0.0132 C 0.01171 0.01551 0.0125 0.01806 0.0138 0.01991 C 0.01484 0.02153 0.01627 0.02223 0.01744 0.02385 C 0.01835 0.025 0.01888 0.02662 0.01979 0.02778 C 0.0207 0.0294 0.02187 0.03033 0.02278 0.03195 C 0.0246 0.03473 0.02617 0.0382 0.02799 0.04121 C 0.02929 0.04329 0.03177 0.04514 0.0332 0.04653 C 0.03398 0.04838 0.0345 0.05047 0.03554 0.05185 C 0.03763 0.05486 0.03997 0.05718 0.04218 0.05996 C 0.04349 0.06135 0.04466 0.06297 0.04596 0.06389 C 0.04882 0.06551 0.05065 0.0669 0.05351 0.06783 C 0.05494 0.06829 0.05651 0.06852 0.05794 0.06922 C 0.06536 0.07223 0.06458 0.07199 0.07005 0.07593 C 0.07122 0.07894 0.07226 0.08241 0.07369 0.08519 C 0.07434 0.08611 0.07539 0.08542 0.07604 0.08658 C 0.08372 0.10023 0.07044 0.0831 0.07968 0.09723 C 0.08059 0.09838 0.08177 0.09885 0.08281 0.09977 C 0.0845 0.10185 0.08619 0.1044 0.08802 0.10648 C 0.08893 0.10764 0.0901 0.10787 0.09101 0.10926 C 0.09427 0.11389 0.09674 0.12037 0.1 0.12523 C 0.10794 0.13658 0.10039 0.12616 0.10599 0.1331 C 0.11002 0.1382 0.10755 0.13635 0.11119 0.13843 C 0.11197 0.13982 0.11263 0.14144 0.11354 0.1426 C 0.11653 0.14653 0.11731 0.14607 0.12031 0.14908 C 0.12434 0.15324 0.12057 0.1507 0.12474 0.15324 C 0.12539 0.15417 0.1289 0.1588 0.12994 0.15996 C 0.13125 0.16088 0.13255 0.16158 0.13372 0.1625 C 0.1345 0.16435 0.13489 0.1669 0.13593 0.16783 C 0.13828 0.16968 0.14114 0.16898 0.14349 0.1706 C 0.14635 0.17223 0.1483 0.17361 0.15169 0.17454 C 0.15729 0.17616 0.15481 0.17523 0.15924 0.17709 C 0.16054 0.17894 0.16184 0.18056 0.16302 0.18241 C 0.16536 0.18635 0.16562 0.1882 0.16822 0.19051 C 0.16979 0.1919 0.17278 0.1926 0.17421 0.19329 C 0.17552 0.19445 0.17669 0.1963 0.17799 0.19723 C 0.17916 0.19792 0.18046 0.19792 0.18177 0.19861 C 0.18255 0.19885 0.1832 0.19954 0.18398 0.19977 C 0.18528 0.20047 0.18645 0.2007 0.18776 0.20116 C 0.19166 0.20301 0.18893 0.20255 0.19375 0.20648 C 0.19596 0.20834 0.19882 0.20949 0.2013 0.21042 C 0.20221 0.21181 0.20312 0.21343 0.20429 0.21459 C 0.20585 0.21598 0.21106 0.21898 0.2125 0.21991 C 0.21679 0.22755 0.21263 0.2213 0.21705 0.22523 C 0.21835 0.22639 0.2194 0.22824 0.2207 0.22917 C 0.22291 0.23079 0.22539 0.23125 0.22747 0.2331 C 0.22851 0.23403 0.22942 0.23496 0.23046 0.23588 C 0.23125 0.23635 0.23203 0.23681 0.23281 0.23727 C 0.23372 0.23773 0.23476 0.23773 0.2358 0.23843 C 0.23776 0.24005 0.23958 0.2426 0.24179 0.24375 C 0.24244 0.24422 0.24322 0.24491 0.24401 0.24514 C 0.24505 0.2456 0.24609 0.24584 0.247 0.24653 C 0.24804 0.24723 0.24895 0.24838 0.25 0.24908 C 0.25091 0.24977 0.25208 0.24977 0.25299 0.25047 C 0.25403 0.25116 0.25494 0.25255 0.25599 0.25324 C 0.25742 0.25394 0.25898 0.25394 0.26054 0.25463 C 0.26132 0.25486 0.26197 0.25556 0.26276 0.25579 C 0.2638 0.25625 0.26471 0.25672 0.26575 0.25718 C 0.26875 0.2588 0.27252 0.26158 0.27552 0.2625 C 0.27773 0.2632 0.27994 0.26343 0.28229 0.26389 C 0.2832 0.26435 0.28424 0.26459 0.28528 0.26528 C 0.28606 0.26551 0.28671 0.26644 0.2875 0.26644 C 0.29375 0.26736 0.3 0.26736 0.30625 0.26783 C 0.31158 0.26968 0.30885 0.26852 0.31445 0.27176 L 0.31679 0.27315 C 0.32122 0.27269 0.32591 0.27431 0.3302 0.27176 C 0.33203 0.27084 0.33151 0.26482 0.3332 0.26389 L 0.33554 0.2625 C 0.33593 0.26111 0.33632 0.25973 0.33697 0.25857 C 0.33763 0.25741 0.33867 0.25695 0.33919 0.25579 C 0.34049 0.25348 0.34231 0.24792 0.34231 0.24792 L 0.34231 0.24792 " pathEditMode="relative" ptsTypes="AAAAAAAAAAAAAAAAAAAAAAAAAAAAAAAAAAAAAAAAAAAAAAAAAAAAAAAAAAAAAAAAAAAAAAAAAAA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07 -0.02223 L -0.01107 -0.02223 C -0.01133 -0.01736 -0.01146 -0.0125 -0.01185 -0.00764 C -0.01198 -0.00533 -0.0125 -0.00324 -0.0125 -0.00093 C -0.0125 0.01088 -0.01198 0.01875 -0.01107 0.02963 C -0.01081 0.03333 -0.01029 0.03912 -0.0095 0.04305 C -0.00885 0.04652 -0.00794 0.05 -0.00729 0.0537 C -0.0069 0.05601 -0.00638 0.06319 -0.00586 0.06574 C -0.00547 0.06713 -0.00495 0.06875 -0.0043 0.06967 C -0.00351 0.07083 -0.00234 0.07152 -0.0013 0.07245 C -0.00247 0.1074 -0.00247 0.0993 -0.0013 0.1456 C -0.00117 0.14884 -0.00039 0.15555 0.00013 0.15902 C 0.00039 0.16041 0.00078 0.16157 0.00091 0.16296 C 0.00169 0.16875 0.00182 0.17176 0.00247 0.17777 C 0.00287 0.18194 0.00326 0.1831 0.00391 0.18703 C 0.00365 0.19282 0.00352 0.19861 0.00313 0.20439 C 0.003 0.20671 0.00247 0.20879 0.00247 0.21111 C 0.00247 0.22314 0.00274 0.23495 0.00313 0.24699 C 0.00326 0.24838 0.00378 0.24976 0.00391 0.25092 C 0.0043 0.25324 0.0043 0.25555 0.00469 0.25764 C 0.00508 0.26041 0.00586 0.26296 0.00612 0.26574 C 0.00638 0.26782 0.00755 0.27037 0.0069 0.27245 C 0.00651 0.27384 0.00586 0.2699 0.00547 0.26828 C 0.00508 0.26713 0.00495 0.26574 0.00469 0.26435 C 0.00417 0.26574 0.00365 0.26689 0.00313 0.26828 C 0.00169 0.27361 0.00247 0.27847 0.00247 0.28449 L 0.00247 0.2831 " pathEditMode="relative" ptsTypes="AAAAAAAAAAAAAAAAAAAAAAAAAAA">
                                      <p:cBhvr>
                                        <p:cTn id="7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4044</TotalTime>
  <Words>143</Words>
  <Application>Microsoft Office PowerPoint</Application>
  <PresentationFormat>Широкоэкранный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Rounded MT Bold</vt:lpstr>
      <vt:lpstr>Calibri</vt:lpstr>
      <vt:lpstr>Calibri Light</vt:lpstr>
      <vt:lpstr>Times New Roman</vt:lpstr>
      <vt:lpstr>Тема Office</vt:lpstr>
      <vt:lpstr>The 28th of October Classwork</vt:lpstr>
      <vt:lpstr>Презентация PowerPoint</vt:lpstr>
      <vt:lpstr>Презентация PowerPoint</vt:lpstr>
      <vt:lpstr>Презентация PowerPoint</vt:lpstr>
      <vt:lpstr>What do you do about the house?</vt:lpstr>
      <vt:lpstr>What do you do about the house?</vt:lpstr>
      <vt:lpstr>What do you do about the house?</vt:lpstr>
      <vt:lpstr>Do you like working about the house?</vt:lpstr>
      <vt:lpstr>Почему буква Ee читается по-разному?</vt:lpstr>
      <vt:lpstr>Физкультминутка</vt:lpstr>
      <vt:lpstr>The lesson is boring</vt:lpstr>
      <vt:lpstr>    Thank you for the lesson!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Lesson 2 Do you like working about the house?</dc:title>
  <dc:creator>Татьяна Светикова</dc:creator>
  <cp:lastModifiedBy>Татьяна Светикова</cp:lastModifiedBy>
  <cp:revision>29</cp:revision>
  <dcterms:created xsi:type="dcterms:W3CDTF">2016-10-25T14:11:12Z</dcterms:created>
  <dcterms:modified xsi:type="dcterms:W3CDTF">2016-11-16T16:55:18Z</dcterms:modified>
</cp:coreProperties>
</file>