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77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«Детский сад комбинированного вида № 46»                                         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  городского округа Самара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endParaRPr lang="ru-RU" sz="20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285992"/>
            <a:ext cx="4953000" cy="37147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 Совместная деятельность учителя - логопеда и воспитателя по развитию коммуникативных навыков</a:t>
            </a:r>
          </a:p>
          <a:p>
            <a:pPr algn="ctr"/>
            <a:endParaRPr lang="ru-RU" sz="26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100" dirty="0" smtClean="0">
                <a:solidFill>
                  <a:schemeClr val="tx1"/>
                </a:solidFill>
              </a:rPr>
              <a:t>Выполнил воспитатель </a:t>
            </a:r>
          </a:p>
          <a:p>
            <a:pPr algn="ctr"/>
            <a:r>
              <a:rPr lang="ru-RU" sz="2100" dirty="0" smtClean="0">
                <a:solidFill>
                  <a:schemeClr val="tx1"/>
                </a:solidFill>
              </a:rPr>
              <a:t>Жидкова Алена Дмитриевна</a:t>
            </a:r>
          </a:p>
          <a:p>
            <a:pPr algn="ctr"/>
            <a:endParaRPr lang="ru-RU" sz="2100" dirty="0" smtClean="0">
              <a:solidFill>
                <a:schemeClr val="tx1"/>
              </a:solidFill>
            </a:endParaRPr>
          </a:p>
          <a:p>
            <a:pPr algn="ctr"/>
            <a:r>
              <a:rPr lang="ru-RU" sz="2100" dirty="0" smtClean="0">
                <a:solidFill>
                  <a:schemeClr val="tx1"/>
                </a:solidFill>
              </a:rPr>
              <a:t>Самара 2016г.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Изобразительная деятельность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dirty="0" smtClean="0"/>
              <a:t>Рисование</a:t>
            </a:r>
          </a:p>
          <a:p>
            <a:r>
              <a:rPr lang="ru-RU" dirty="0" smtClean="0"/>
              <a:t>Лепка</a:t>
            </a:r>
          </a:p>
          <a:p>
            <a:r>
              <a:rPr lang="ru-RU" dirty="0" smtClean="0"/>
              <a:t>Аппликация </a:t>
            </a:r>
            <a:endParaRPr lang="ru-RU" dirty="0"/>
          </a:p>
        </p:txBody>
      </p:sp>
      <p:pic>
        <p:nvPicPr>
          <p:cNvPr id="4098" name="Picture 2" descr="C:\Users\алёна\Desktop\АЛЕНА\развивающая среда\P1010007.JPG"/>
          <p:cNvPicPr>
            <a:picLocks noChangeAspect="1" noChangeArrowheads="1"/>
          </p:cNvPicPr>
          <p:nvPr/>
        </p:nvPicPr>
        <p:blipFill>
          <a:blip r:embed="rId2" cstate="print"/>
          <a:srcRect t="12637" r="13392" b="17857"/>
          <a:stretch>
            <a:fillRect/>
          </a:stretch>
        </p:blipFill>
        <p:spPr bwMode="auto">
          <a:xfrm>
            <a:off x="571472" y="3429000"/>
            <a:ext cx="3798006" cy="2286016"/>
          </a:xfrm>
          <a:prstGeom prst="rect">
            <a:avLst/>
          </a:prstGeom>
          <a:noFill/>
        </p:spPr>
      </p:pic>
      <p:pic>
        <p:nvPicPr>
          <p:cNvPr id="4099" name="Picture 3" descr="C:\Users\алёна\Desktop\АЛЕНА\развивающая среда\P1010009.JPG"/>
          <p:cNvPicPr>
            <a:picLocks noChangeAspect="1" noChangeArrowheads="1"/>
          </p:cNvPicPr>
          <p:nvPr/>
        </p:nvPicPr>
        <p:blipFill>
          <a:blip r:embed="rId3" cstate="print"/>
          <a:srcRect l="15625" t="9375" r="10937" b="3125"/>
          <a:stretch>
            <a:fillRect/>
          </a:stretch>
        </p:blipFill>
        <p:spPr bwMode="auto">
          <a:xfrm>
            <a:off x="4531178" y="1285861"/>
            <a:ext cx="3917183" cy="3500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</a:t>
            </a:r>
            <a:endParaRPr lang="ru-RU" dirty="0" smtClean="0"/>
          </a:p>
          <a:p>
            <a:pPr lvl="0" algn="ctr">
              <a:buNone/>
            </a:pPr>
            <a:r>
              <a:rPr lang="ru-RU" b="1" dirty="0" smtClean="0"/>
              <a:t>Цель взаимодействия учителя – логопеда и воспитателя  - это формирование коммуникативных навыков у дошкольников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 descr="C:\Users\алёна\Downloads\xwTWv5-Wx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928934"/>
            <a:ext cx="4452910" cy="2967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Задачи логопеда и воспитателя по формированию коммуникативных навыков: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 </a:t>
            </a:r>
          </a:p>
          <a:p>
            <a:pPr>
              <a:buNone/>
            </a:pPr>
            <a:r>
              <a:rPr lang="ru-RU" dirty="0" smtClean="0"/>
              <a:t>1.  Повысить эффективность коррекционно-образовательной работы;</a:t>
            </a:r>
          </a:p>
          <a:p>
            <a:pPr>
              <a:buNone/>
            </a:pPr>
            <a:r>
              <a:rPr lang="ru-RU" dirty="0" smtClean="0"/>
              <a:t>2. Исключить дублирование воспитателем занятий логопеда;</a:t>
            </a:r>
          </a:p>
          <a:p>
            <a:pPr>
              <a:buNone/>
            </a:pPr>
            <a:r>
              <a:rPr lang="ru-RU" dirty="0" smtClean="0"/>
              <a:t>3. Оптимизировать организационные и содержательные аспекты коррекционно-педагогической деятельности логопеда и воспитателей на каждого ребёнка находящегося на логопедической группе.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формы взаимодействия воспитателя с учителем - логопедом: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1. Совместное составление перспективного планирования работы на текущий период по всем направлениям;</a:t>
            </a:r>
          </a:p>
          <a:p>
            <a:pPr lvl="0">
              <a:buNone/>
            </a:pPr>
            <a:r>
              <a:rPr lang="ru-RU" dirty="0" smtClean="0"/>
              <a:t>2. Выбор форм, методов и приемов </a:t>
            </a:r>
            <a:r>
              <a:rPr lang="ru-RU" dirty="0" err="1" smtClean="0"/>
              <a:t>коррекционно</a:t>
            </a:r>
            <a:r>
              <a:rPr lang="ru-RU" dirty="0" smtClean="0"/>
              <a:t> – развивающей работы;</a:t>
            </a:r>
          </a:p>
          <a:p>
            <a:pPr lvl="0">
              <a:buNone/>
            </a:pPr>
            <a:r>
              <a:rPr lang="ru-RU" dirty="0" smtClean="0"/>
              <a:t>3. Оснащение предметного пространства в групповом помещении;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err="1" smtClean="0"/>
              <a:t>Взаимопосещение</a:t>
            </a:r>
            <a:r>
              <a:rPr lang="ru-RU" dirty="0" smtClean="0"/>
              <a:t>  и совместное проведение НОД.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b="1" dirty="0" smtClean="0"/>
              <a:t>Еженедельные задания</a:t>
            </a:r>
            <a:r>
              <a:rPr lang="ru-RU" dirty="0" smtClean="0"/>
              <a:t> логопеда воспитателю включают в себя следующие разделы:</a:t>
            </a:r>
          </a:p>
          <a:p>
            <a:pPr lvl="0"/>
            <a:r>
              <a:rPr lang="ru-RU" dirty="0" smtClean="0"/>
              <a:t>Логопедические пятиминутки;</a:t>
            </a:r>
          </a:p>
          <a:p>
            <a:pPr lvl="0"/>
            <a:r>
              <a:rPr lang="ru-RU" dirty="0" smtClean="0"/>
              <a:t>Подвижные игры и пальчиковая гимнастика;</a:t>
            </a:r>
          </a:p>
          <a:p>
            <a:pPr lvl="0"/>
            <a:r>
              <a:rPr lang="ru-RU" dirty="0" smtClean="0"/>
              <a:t>Индивидуальная работа;</a:t>
            </a:r>
          </a:p>
          <a:p>
            <a:pPr lvl="0"/>
            <a:r>
              <a:rPr lang="ru-RU" dirty="0" smtClean="0"/>
              <a:t>Рекомендации по подбору художественной литературы и иллюстративного материала.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Мы отрабатываем речевые навыки в различных видах детской деятельности: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Игровая деятельность</a:t>
            </a:r>
          </a:p>
          <a:p>
            <a:r>
              <a:rPr lang="ru-RU" sz="2000" dirty="0" smtClean="0"/>
              <a:t>Сюжетно – ролевые игры</a:t>
            </a:r>
          </a:p>
          <a:p>
            <a:r>
              <a:rPr lang="ru-RU" sz="2000" dirty="0" smtClean="0"/>
              <a:t>Дидактические игры</a:t>
            </a:r>
          </a:p>
          <a:p>
            <a:r>
              <a:rPr lang="ru-RU" sz="2000" dirty="0" smtClean="0"/>
              <a:t>Театрализованные игры</a:t>
            </a:r>
          </a:p>
          <a:p>
            <a:pPr algn="ctr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9" name="Picture 5" descr="C:\Users\алёна\Desktop\АЛЕНА\развивающая среда\P101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214686"/>
            <a:ext cx="3429024" cy="2571768"/>
          </a:xfrm>
          <a:prstGeom prst="rect">
            <a:avLst/>
          </a:prstGeom>
          <a:noFill/>
        </p:spPr>
      </p:pic>
      <p:pic>
        <p:nvPicPr>
          <p:cNvPr id="1030" name="Picture 6" descr="C:\Users\алёна\Desktop\АЛЕНА\развивающая среда\P1010021.JPG"/>
          <p:cNvPicPr>
            <a:picLocks noChangeAspect="1" noChangeArrowheads="1"/>
          </p:cNvPicPr>
          <p:nvPr/>
        </p:nvPicPr>
        <p:blipFill>
          <a:blip r:embed="rId3" cstate="print"/>
          <a:srcRect r="8181"/>
          <a:stretch>
            <a:fillRect/>
          </a:stretch>
        </p:blipFill>
        <p:spPr bwMode="auto">
          <a:xfrm>
            <a:off x="4786314" y="1928802"/>
            <a:ext cx="3760664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Познавательно – исследовательская деятельность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sz="2000" dirty="0" smtClean="0"/>
              <a:t>Формирование элементарных математических представлений</a:t>
            </a:r>
          </a:p>
          <a:p>
            <a:r>
              <a:rPr lang="ru-RU" sz="2000" dirty="0" smtClean="0"/>
              <a:t>Экология</a:t>
            </a:r>
          </a:p>
          <a:p>
            <a:r>
              <a:rPr lang="ru-RU" sz="2000" dirty="0" smtClean="0"/>
              <a:t>Безопасность</a:t>
            </a:r>
          </a:p>
          <a:p>
            <a:pPr>
              <a:buNone/>
            </a:pPr>
            <a:r>
              <a:rPr lang="ru-RU" sz="2000" dirty="0" smtClean="0"/>
              <a:t>    жизнедеятельности</a:t>
            </a:r>
          </a:p>
          <a:p>
            <a:r>
              <a:rPr lang="ru-RU" sz="2000" dirty="0" smtClean="0"/>
              <a:t>Правила дорожного </a:t>
            </a:r>
          </a:p>
          <a:p>
            <a:pPr>
              <a:buNone/>
            </a:pPr>
            <a:r>
              <a:rPr lang="ru-RU" sz="2000" dirty="0" smtClean="0"/>
              <a:t>    движения</a:t>
            </a:r>
            <a:endParaRPr lang="ru-RU" sz="2000" dirty="0"/>
          </a:p>
        </p:txBody>
      </p:sp>
      <p:pic>
        <p:nvPicPr>
          <p:cNvPr id="2050" name="Picture 2" descr="C:\Users\алёна\Desktop\АЛЕНА\развивающая среда\P101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536026"/>
            <a:ext cx="4024309" cy="301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Самообслуживание и бытовой труд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Мы отрабатываем речевые навыки в режимных моментах</a:t>
            </a:r>
            <a:endParaRPr lang="ru-RU" dirty="0"/>
          </a:p>
        </p:txBody>
      </p:sp>
      <p:pic>
        <p:nvPicPr>
          <p:cNvPr id="3074" name="Picture 2" descr="C:\Users\алёна\Desktop\wBJZyPktt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71744"/>
            <a:ext cx="4679198" cy="3118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Конструирование из различных материалов</a:t>
            </a:r>
            <a:endParaRPr lang="ru-RU" b="1" dirty="0"/>
          </a:p>
        </p:txBody>
      </p:sp>
      <p:pic>
        <p:nvPicPr>
          <p:cNvPr id="7170" name="Picture 2" descr="C:\Users\алёна\Desktop\илонка\осень 2016 коты\P1010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5715008" cy="428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325</TotalTime>
  <Words>193</Words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муниципальное бюджетное дошкольное образовательное учреждение  «Детский сад комбинированного вида № 46»                                            городского округа Самара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комбинированного вида № 46»                                            городского округа Самара </dc:title>
  <dc:creator>алёна</dc:creator>
  <cp:lastModifiedBy>Windows User</cp:lastModifiedBy>
  <cp:revision>35</cp:revision>
  <dcterms:created xsi:type="dcterms:W3CDTF">2016-11-02T11:41:56Z</dcterms:created>
  <dcterms:modified xsi:type="dcterms:W3CDTF">2016-12-04T17:16:22Z</dcterms:modified>
</cp:coreProperties>
</file>