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9B7"/>
    <a:srgbClr val="B9EEF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EEF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396CE-92E9-4DEF-BD75-EA21F9B77614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802DC-EDC6-4FFD-873F-57446CCE1D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езабудка\Desktop\ОСЕНЬ\1376876674_2-3.jpg"/>
          <p:cNvPicPr>
            <a:picLocks noChangeAspect="1" noChangeArrowheads="1"/>
          </p:cNvPicPr>
          <p:nvPr/>
        </p:nvPicPr>
        <p:blipFill>
          <a:blip r:embed="rId2" cstate="print"/>
          <a:srcRect b="14341"/>
          <a:stretch>
            <a:fillRect/>
          </a:stretch>
        </p:blipFill>
        <p:spPr bwMode="auto">
          <a:xfrm>
            <a:off x="1115616" y="0"/>
            <a:ext cx="6552728" cy="51303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013176"/>
            <a:ext cx="871296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АНИМАЦИОННАЯ ИГРА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«КТО В ДОМИКЕ ЖИВЕТ?»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000" b="1" dirty="0" smtClean="0">
                <a:latin typeface="Times New Roman" pitchFamily="18" charset="0"/>
                <a:cs typeface="Times New Roman" pitchFamily="18" charset="0"/>
              </a:rPr>
              <a:t>“ӨЙДӘ НӘРСӘ ЯШИ?”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rgbClr val="1509B7"/>
              </a:solidFill>
              <a:latin typeface="Arial Black" pitchFamily="34" charset="0"/>
            </a:endParaRPr>
          </a:p>
          <a:p>
            <a:pPr algn="ctr"/>
            <a:r>
              <a:rPr lang="ru-RU" sz="2800" dirty="0" smtClean="0">
                <a:solidFill>
                  <a:srgbClr val="1509B7"/>
                </a:solidFill>
                <a:latin typeface="Arial Black" pitchFamily="34" charset="0"/>
              </a:rPr>
              <a:t> </a:t>
            </a:r>
          </a:p>
          <a:p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забудка\Desktop\ОСЕНЬ\1376876674_2-3.jpg"/>
          <p:cNvPicPr>
            <a:picLocks noChangeAspect="1" noChangeArrowheads="1"/>
          </p:cNvPicPr>
          <p:nvPr/>
        </p:nvPicPr>
        <p:blipFill>
          <a:blip r:embed="rId2" cstate="print"/>
          <a:srcRect b="13647"/>
          <a:stretch>
            <a:fillRect/>
          </a:stretch>
        </p:blipFill>
        <p:spPr bwMode="auto">
          <a:xfrm>
            <a:off x="539552" y="260648"/>
            <a:ext cx="8119790" cy="6408712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17032"/>
            <a:ext cx="23937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645024"/>
            <a:ext cx="2417830" cy="264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забудка\Desktop\ОСЕНЬ\1376876674_2-3.jpg"/>
          <p:cNvPicPr>
            <a:picLocks noChangeAspect="1" noChangeArrowheads="1"/>
          </p:cNvPicPr>
          <p:nvPr/>
        </p:nvPicPr>
        <p:blipFill>
          <a:blip r:embed="rId2" cstate="print"/>
          <a:srcRect b="13647"/>
          <a:stretch>
            <a:fillRect/>
          </a:stretch>
        </p:blipFill>
        <p:spPr bwMode="auto">
          <a:xfrm>
            <a:off x="539552" y="260648"/>
            <a:ext cx="8119790" cy="6408712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3356992"/>
            <a:ext cx="19998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3356992"/>
            <a:ext cx="197175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забудка\Desktop\ОСЕНЬ\1376876674_2-3.jpg"/>
          <p:cNvPicPr>
            <a:picLocks noChangeAspect="1" noChangeArrowheads="1"/>
          </p:cNvPicPr>
          <p:nvPr/>
        </p:nvPicPr>
        <p:blipFill>
          <a:blip r:embed="rId2" cstate="print"/>
          <a:srcRect b="13647"/>
          <a:stretch>
            <a:fillRect/>
          </a:stretch>
        </p:blipFill>
        <p:spPr bwMode="auto">
          <a:xfrm>
            <a:off x="539552" y="260648"/>
            <a:ext cx="8119790" cy="6408712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4650" y="4457700"/>
            <a:ext cx="24193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483924"/>
            <a:ext cx="2411760" cy="237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забудка\Desktop\ОСЕНЬ\1376876674_2-3.jpg"/>
          <p:cNvPicPr>
            <a:picLocks noChangeAspect="1" noChangeArrowheads="1"/>
          </p:cNvPicPr>
          <p:nvPr/>
        </p:nvPicPr>
        <p:blipFill>
          <a:blip r:embed="rId2" cstate="print"/>
          <a:srcRect b="13647"/>
          <a:stretch>
            <a:fillRect/>
          </a:stretch>
        </p:blipFill>
        <p:spPr bwMode="auto">
          <a:xfrm>
            <a:off x="539552" y="260648"/>
            <a:ext cx="8119790" cy="6408712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2276872"/>
            <a:ext cx="1882531" cy="2015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26"/>
          <a:stretch>
            <a:fillRect/>
          </a:stretch>
        </p:blipFill>
        <p:spPr bwMode="auto">
          <a:xfrm>
            <a:off x="6876256" y="2132856"/>
            <a:ext cx="210589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забудка\Desktop\ОСЕНЬ\1376876674_2-3.jpg"/>
          <p:cNvPicPr>
            <a:picLocks noChangeAspect="1" noChangeArrowheads="1"/>
          </p:cNvPicPr>
          <p:nvPr/>
        </p:nvPicPr>
        <p:blipFill>
          <a:blip r:embed="rId2" cstate="print"/>
          <a:srcRect b="13647"/>
          <a:stretch>
            <a:fillRect/>
          </a:stretch>
        </p:blipFill>
        <p:spPr bwMode="auto">
          <a:xfrm>
            <a:off x="539552" y="260648"/>
            <a:ext cx="8119790" cy="6408712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708920"/>
            <a:ext cx="23812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654832"/>
            <a:ext cx="2376264" cy="24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езабудка\Desktop\ОСЕНЬ\1376876674_2-3.jpg"/>
          <p:cNvPicPr>
            <a:picLocks noChangeAspect="1" noChangeArrowheads="1"/>
          </p:cNvPicPr>
          <p:nvPr/>
        </p:nvPicPr>
        <p:blipFill>
          <a:blip r:embed="rId2" cstate="print"/>
          <a:srcRect b="13647"/>
          <a:stretch>
            <a:fillRect/>
          </a:stretch>
        </p:blipFill>
        <p:spPr bwMode="auto">
          <a:xfrm>
            <a:off x="539552" y="260648"/>
            <a:ext cx="8119790" cy="6408712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4457700"/>
            <a:ext cx="2438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3284984"/>
            <a:ext cx="197175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26"/>
          <a:stretch>
            <a:fillRect/>
          </a:stretch>
        </p:blipFill>
        <p:spPr bwMode="auto">
          <a:xfrm>
            <a:off x="6732240" y="2348880"/>
            <a:ext cx="210589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4337720"/>
            <a:ext cx="23937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0" y="260648"/>
            <a:ext cx="3563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1509B7"/>
                </a:solidFill>
                <a:latin typeface="Arial Black" pitchFamily="34" charset="0"/>
              </a:rPr>
              <a:t>КТО ЛИШНИЙ?</a:t>
            </a:r>
            <a:endParaRPr lang="ru-RU" dirty="0">
              <a:solidFill>
                <a:srgbClr val="1509B7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16832"/>
            <a:ext cx="23241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17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незабудка</dc:creator>
  <cp:lastModifiedBy>незабудка</cp:lastModifiedBy>
  <cp:revision>10</cp:revision>
  <dcterms:created xsi:type="dcterms:W3CDTF">2016-12-02T08:13:58Z</dcterms:created>
  <dcterms:modified xsi:type="dcterms:W3CDTF">2016-12-02T09:37:14Z</dcterms:modified>
</cp:coreProperties>
</file>