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57" r:id="rId5"/>
    <p:sldId id="258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141982-959B-47CA-AC54-08DC44C80B9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30BB2-1A5E-4C84-AD91-A785AA5BF87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141982-959B-47CA-AC54-08DC44C80B9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30BB2-1A5E-4C84-AD91-A785AA5BF8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141982-959B-47CA-AC54-08DC44C80B9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30BB2-1A5E-4C84-AD91-A785AA5BF8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141982-959B-47CA-AC54-08DC44C80B9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30BB2-1A5E-4C84-AD91-A785AA5BF8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141982-959B-47CA-AC54-08DC44C80B9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30BB2-1A5E-4C84-AD91-A785AA5BF87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141982-959B-47CA-AC54-08DC44C80B9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30BB2-1A5E-4C84-AD91-A785AA5BF8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141982-959B-47CA-AC54-08DC44C80B9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30BB2-1A5E-4C84-AD91-A785AA5BF8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141982-959B-47CA-AC54-08DC44C80B9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30BB2-1A5E-4C84-AD91-A785AA5BF8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141982-959B-47CA-AC54-08DC44C80B9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30BB2-1A5E-4C84-AD91-A785AA5BF87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141982-959B-47CA-AC54-08DC44C80B9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30BB2-1A5E-4C84-AD91-A785AA5BF8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141982-959B-47CA-AC54-08DC44C80B9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30BB2-1A5E-4C84-AD91-A785AA5BF87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0141982-959B-47CA-AC54-08DC44C80B9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EA30BB2-1A5E-4C84-AD91-A785AA5BF877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&#1082;&#1083;&#1102;&#1095;%20&#1089;&#1082;&#1088;&#1080;&#1087;&#1080;&#1095;&#1085;&#1099;&#1081;%20&#1082;&#1072;&#1088;&#1090;&#1080;&#1085;&#1082;&#1072;%20&#1076;&#1083;&#1103;%20&#1076;&#1077;&#1090;&#1077;&#1081;&amp;img_url=https%3A%2F%2Fthumbs.dreamstime.com%2Fz%2Fcolor-violin-clef-illustration-music-note-circle-33645042.jpg&amp;pos=4&amp;rpt=simage" TargetMode="External"/><Relationship Id="rId2" Type="http://schemas.openxmlformats.org/officeDocument/2006/relationships/hyperlink" Target="https://yandex.ru/images/search?text=&#1082;&#1083;&#1102;&#1095;%20&#1075;&#1072;&#1077;&#1095;&#1085;&#1099;&#1081;%20&#1082;&#1072;&#1088;&#1090;&#1080;&#1085;&#1082;&#1072;%20&#1076;&#1083;&#1103;%20&#1076;&#1077;&#1090;&#1077;&#1081;&amp;img_url=https%3A%2F%2Fopenclipart.org%2Fimage%2F2400px%2Fsvg_to_png%2F17177%2Fjonata-Wrench.png&amp;pos=1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zagadki.info/zag/cont/3577.html" TargetMode="External"/><Relationship Id="rId5" Type="http://schemas.openxmlformats.org/officeDocument/2006/relationships/hyperlink" Target="https://yandex.ru/images/search?text=&#1082;&#1083;&#1102;&#1095;&amp;img_url=https%3A%2F%2Fpbs.twimg.com%2Fmedia%2FB20Gxw4IcAAD4ls.png&amp;pos=2&amp;rpt=simage" TargetMode="External"/><Relationship Id="rId4" Type="http://schemas.openxmlformats.org/officeDocument/2006/relationships/hyperlink" Target="https://yandex.ru/images/search?text=&#1082;&#1083;&#1102;&#1095;%20&#1088;&#1086;&#1076;&#1085;&#1080;&#1082;%20&#1082;&#1072;&#1088;&#1090;&#1080;&#1085;&#1082;&#1072;%20&#1076;&#1083;&#1103;%20&#1076;&#1077;&#1090;&#1077;&#1081;&amp;img_url=http%3A%2F%2Fwww.tetyushy.ru%2Fmedia%2Fk2%2Fitems%2Fcache%2F676df2406f8b8d7648f505a71a4e5004_XL.jpg&amp;pos=6&amp;rpt=sim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852936"/>
            <a:ext cx="7406640" cy="17526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Буква Й,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 Звук [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'].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многозначные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Шел я с сумкой за плечом,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Вижу, бьет в овраге ключ.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Наклонившись над ключом,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Уронил я в воду ключ.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Шарю я в ключе по дну,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 водою спину гну.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ключ я не найду,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домой я попаду?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Ключ</a:t>
            </a:r>
            <a:endParaRPr lang="ru-RU" dirty="0"/>
          </a:p>
        </p:txBody>
      </p:sp>
      <p:pic>
        <p:nvPicPr>
          <p:cNvPr id="9" name="Содержимое 8" descr="гаечн.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748528">
            <a:off x="2874416" y="5270887"/>
            <a:ext cx="3000999" cy="1278062"/>
          </a:xfrm>
        </p:spPr>
      </p:pic>
      <p:pic>
        <p:nvPicPr>
          <p:cNvPr id="10" name="Рисунок 9" descr="ключ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7559975">
            <a:off x="6250487" y="1639579"/>
            <a:ext cx="3312392" cy="1490352"/>
          </a:xfrm>
          <a:prstGeom prst="rect">
            <a:avLst/>
          </a:prstGeom>
        </p:spPr>
      </p:pic>
      <p:pic>
        <p:nvPicPr>
          <p:cNvPr id="11" name="Рисунок 10" descr="ключ родни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3688" y="1484784"/>
            <a:ext cx="5466184" cy="3600849"/>
          </a:xfrm>
          <a:prstGeom prst="rect">
            <a:avLst/>
          </a:prstGeom>
        </p:spPr>
      </p:pic>
      <p:pic>
        <p:nvPicPr>
          <p:cNvPr id="12" name="Рисунок 11" descr="нот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87816" y="3717032"/>
            <a:ext cx="1656184" cy="2666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первую ступеньку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Встал парень молодой,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 двенадцатой ступеньке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Пришел старик седой.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Найдите и выпишите названия месяцев, в которых есть звук [</a:t>
            </a:r>
            <a:r>
              <a:rPr lang="ru-RU" sz="3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']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1268760"/>
            <a:ext cx="7498080" cy="4800600"/>
          </a:xfrm>
        </p:spPr>
        <p:txBody>
          <a:bodyPr numCol="2">
            <a:normAutofit fontScale="25000" lnSpcReduction="20000"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4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Январь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4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Февраль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4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Март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4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Апрель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4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Май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4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Июнь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endParaRPr lang="ru-RU" sz="144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4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Июль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4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Август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4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Сентябрь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4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Октябрь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4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Ноябрь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4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Декабрь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Январь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Май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Июнь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Июль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Ноябрь</a:t>
            </a:r>
            <a:endParaRPr lang="ru-RU" sz="4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https://infourok.ru/material.html?mid=6048</a:t>
            </a:r>
            <a:endParaRPr lang="ru-RU" dirty="0" smtClean="0">
              <a:hlinkClick r:id="rId2"/>
            </a:endParaRPr>
          </a:p>
          <a:p>
            <a:r>
              <a:rPr lang="ru-RU" dirty="0" smtClean="0">
                <a:hlinkClick r:id="rId2"/>
              </a:rPr>
              <a:t>ключ </a:t>
            </a:r>
            <a:r>
              <a:rPr lang="ru-RU" dirty="0" smtClean="0">
                <a:hlinkClick r:id="rId2"/>
              </a:rPr>
              <a:t>гаечный картинка для </a:t>
            </a:r>
            <a:r>
              <a:rPr lang="ru-RU" dirty="0" smtClean="0">
                <a:hlinkClick r:id="rId2"/>
              </a:rPr>
              <a:t>детей</a:t>
            </a:r>
            <a:endParaRPr lang="ru-RU" dirty="0" smtClean="0"/>
          </a:p>
          <a:p>
            <a:r>
              <a:rPr lang="ru-RU" dirty="0" smtClean="0">
                <a:hlinkClick r:id="rId3"/>
              </a:rPr>
              <a:t>ключ скрипичный картинка для </a:t>
            </a:r>
            <a:r>
              <a:rPr lang="ru-RU" dirty="0" smtClean="0">
                <a:hlinkClick r:id="rId3"/>
              </a:rPr>
              <a:t>детей</a:t>
            </a:r>
            <a:endParaRPr lang="ru-RU" dirty="0" smtClean="0"/>
          </a:p>
          <a:p>
            <a:r>
              <a:rPr lang="ru-RU" dirty="0" smtClean="0">
                <a:hlinkClick r:id="rId4"/>
              </a:rPr>
              <a:t>ключ родник картинка для </a:t>
            </a:r>
            <a:r>
              <a:rPr lang="ru-RU" dirty="0" smtClean="0">
                <a:hlinkClick r:id="rId4"/>
              </a:rPr>
              <a:t>детей</a:t>
            </a:r>
            <a:endParaRPr lang="ru-RU" dirty="0" smtClean="0"/>
          </a:p>
          <a:p>
            <a:r>
              <a:rPr lang="ru-RU" dirty="0" smtClean="0">
                <a:hlinkClick r:id="rId5"/>
              </a:rPr>
              <a:t>Ключ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zagadki.info/zag/cont/3577.html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42</TotalTime>
  <Words>130</Words>
  <Application>Microsoft Office PowerPoint</Application>
  <PresentationFormat>Экран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Слайд 1</vt:lpstr>
      <vt:lpstr>Найдите многозначные слова</vt:lpstr>
      <vt:lpstr>Ключ</vt:lpstr>
      <vt:lpstr>Загадка</vt:lpstr>
      <vt:lpstr>Найдите и выпишите названия месяцев, в которых есть звук [й']</vt:lpstr>
      <vt:lpstr>Проверка</vt:lpstr>
      <vt:lpstr>Ресурсы: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</cp:revision>
  <dcterms:created xsi:type="dcterms:W3CDTF">2016-12-04T17:49:28Z</dcterms:created>
  <dcterms:modified xsi:type="dcterms:W3CDTF">2016-12-04T18:32:00Z</dcterms:modified>
</cp:coreProperties>
</file>