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20" r:id="rId3"/>
    <p:sldMasterId id="2147483732" r:id="rId4"/>
    <p:sldMasterId id="2147483744" r:id="rId5"/>
  </p:sldMasterIdLst>
  <p:sldIdLst>
    <p:sldId id="256" r:id="rId6"/>
    <p:sldId id="257" r:id="rId7"/>
    <p:sldId id="258" r:id="rId8"/>
    <p:sldId id="260" r:id="rId9"/>
    <p:sldId id="259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268760"/>
            <a:ext cx="6777318" cy="1731982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Этапы изготовления стульчика</a:t>
            </a:r>
            <a:endParaRPr lang="ru-RU" sz="44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92280" y="5877272"/>
            <a:ext cx="1656184" cy="600472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Чабан Олег</a:t>
            </a:r>
          </a:p>
          <a:p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 «Б» класс</a:t>
            </a:r>
            <a:endParaRPr lang="ru-RU" sz="16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60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ircle/>
        <p:sndAc>
          <p:stSnd>
            <p:snd r:embed="rId2" name="drumroll.wav"/>
          </p:stSnd>
        </p:sndAc>
      </p:transition>
    </mc:Choice>
    <mc:Fallback>
      <p:transition spd="slow">
        <p:circl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Раскладной стульчик своими руками</a:t>
            </a:r>
            <a:endParaRPr lang="ru-RU" sz="4000" b="1" i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4464496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5150" y="1628800"/>
            <a:ext cx="4247330" cy="511256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Даже не имея большого опыта в столярном деле можно изготовить такой складной стульчик своими руками. Да и инструментов для его изготовления не нужно много, достаточно будет иметь под рукой дрель и ножовку.</a:t>
            </a:r>
          </a:p>
          <a:p>
            <a:pPr marL="0" indent="0" algn="ctr">
              <a:buNone/>
            </a:pPr>
            <a:r>
              <a:rPr lang="ru-RU" sz="3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Конечно, </a:t>
            </a:r>
            <a:r>
              <a:rPr lang="ru-RU" sz="3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такой удобный раскладной стульчик можно использовать не только для рыбаков, он может послужить службу и при выезде на пикники, на </a:t>
            </a:r>
            <a:r>
              <a:rPr lang="ru-RU" sz="3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природу, или </a:t>
            </a:r>
            <a:r>
              <a:rPr lang="ru-RU" sz="3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поездках на дачу</a:t>
            </a:r>
            <a:r>
              <a:rPr lang="ru-RU" sz="3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Иногда </a:t>
            </a:r>
            <a:r>
              <a:rPr lang="ru-RU" sz="3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такой стульчик очень удобно и в квартире использовать.</a:t>
            </a:r>
            <a:endParaRPr lang="ru-RU" sz="3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060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glitter pattern="hexagon"/>
        <p:sndAc>
          <p:stSnd>
            <p:snd r:embed="rId2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Схема стульчика</a:t>
            </a:r>
            <a:endParaRPr lang="ru-RU" sz="44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820891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280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000">
        <p14:vortex dir="r"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988840"/>
            <a:ext cx="7977209" cy="45365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Перед началом урока проверить свои места.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Одевать спецодежду.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Не переходить к работе без разрешения учителя.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После урока убрать своё рабочее место.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Не выходить без разрешения учителя.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Техника безопасности</a:t>
            </a:r>
            <a:endParaRPr lang="ru-RU" sz="4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131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honeycomb/>
        <p:sndAc>
          <p:stSnd>
            <p:snd r:embed="rId2" name="push.wav"/>
          </p:stSnd>
        </p:sndAc>
      </p:transition>
    </mc:Choice>
    <mc:Fallback>
      <p:transition spd="slow">
        <p:fade/>
        <p:sndAc>
          <p:stSnd>
            <p:snd r:embed="rId2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177553" cy="6264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 разложил все материалы и инструменты на своём столе.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начала я сделал четыре ножки одинаковой длины и ширины.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Дальше мне удалось изготовить планки.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Когда я всё изготовил, то я начал скреплять детали.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изготовления ножек четыре деревянные бруски таких размеров: 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Длиной – 400 мм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Шириной – 30мм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Четыре планки: 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Длиной – 300мм и 260мм</a:t>
            </a:r>
          </a:p>
          <a:p>
            <a:pPr marL="0" indent="0">
              <a:buNone/>
            </a:pPr>
            <a:r>
              <a:rPr lang="ru-RU" sz="25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Шириной – 30мм</a:t>
            </a:r>
          </a:p>
          <a:p>
            <a:pPr marL="0" indent="0">
              <a:buNone/>
            </a:pP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879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ripple/>
        <p:sndAc>
          <p:stSnd>
            <p:snd r:embed="rId2" name="camera.wav"/>
          </p:stSnd>
        </p:sndAc>
      </p:transition>
    </mc:Choice>
    <mc:Fallback>
      <p:transition spd="slow">
        <p:fade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547664" y="5445224"/>
            <a:ext cx="6552728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результате получится такой стульчик.</a:t>
            </a:r>
            <a:endParaRPr lang="ru-RU" b="1" i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20688"/>
            <a:ext cx="6624736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1645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split orient="vert"/>
        <p:sndAc>
          <p:stSnd>
            <p:snd r:embed="rId2" name="applause.wav"/>
          </p:stSnd>
        </p:sndAc>
      </p:transition>
    </mc:Choice>
    <mc:Fallback>
      <p:transition spd="slow">
        <p:split orient="vert"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207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Поток</vt:lpstr>
      <vt:lpstr>Воздушный поток</vt:lpstr>
      <vt:lpstr>Твердый переплет</vt:lpstr>
      <vt:lpstr>1_Твердый переплет</vt:lpstr>
      <vt:lpstr>Исполнительная</vt:lpstr>
      <vt:lpstr>Этапы изготовления стульчика</vt:lpstr>
      <vt:lpstr>Раскладной стульчик своими руками</vt:lpstr>
      <vt:lpstr>Схема стульчика</vt:lpstr>
      <vt:lpstr>Техника безопасности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Sergey</cp:lastModifiedBy>
  <cp:revision>23</cp:revision>
  <dcterms:modified xsi:type="dcterms:W3CDTF">2013-04-22T13:06:58Z</dcterms:modified>
</cp:coreProperties>
</file>