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6048fe3ae59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928670"/>
            <a:ext cx="7786742" cy="3071834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Дидактические игры </a:t>
            </a:r>
            <a:br>
              <a:rPr lang="ru-RU" b="1" i="1" dirty="0" smtClean="0"/>
            </a:br>
            <a:r>
              <a:rPr lang="ru-RU" b="1" i="1" dirty="0" smtClean="0"/>
              <a:t>по формированию элементарных математических представлений в средней группе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0694" y="4286256"/>
            <a:ext cx="3328966" cy="1752600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Воспитатели: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 Руднева Х.К.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 Лапшина М.С.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67812" cy="6875860"/>
          </a:xfrm>
          <a:prstGeom prst="rect">
            <a:avLst/>
          </a:prstGeom>
        </p:spPr>
      </p:pic>
      <p:pic>
        <p:nvPicPr>
          <p:cNvPr id="6" name="Содержимое 5" descr="IMG_20161130_130136_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eselyie-rebyata-shablon-prevyu-4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94436" y="-83079"/>
            <a:ext cx="9238436" cy="69410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714488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67812" cy="687586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6297634"/>
          </a:xfrm>
        </p:spPr>
        <p:txBody>
          <a:bodyPr>
            <a:normAutofit/>
          </a:bodyPr>
          <a:lstStyle/>
          <a:p>
            <a:pPr algn="l"/>
            <a:r>
              <a:rPr lang="ru-RU" sz="1800" b="1" i="1" dirty="0" smtClean="0"/>
              <a:t>«Без игры нет и не может быть полноценного умственного развития. Игра это огромное светлое окно, через которое в духовный мир ребенка вливается живительный поток представлений, понятий. Игра это искра, зажигающая огонек пытливости и любознательности». </a:t>
            </a:r>
            <a:br>
              <a:rPr lang="ru-RU" sz="1800" b="1" i="1" dirty="0" smtClean="0"/>
            </a:br>
            <a:r>
              <a:rPr lang="ru-RU" sz="1800" b="1" i="1" dirty="0" smtClean="0"/>
              <a:t>                                                                                                                        В.А. Сухомлинский. </a:t>
            </a:r>
            <a:br>
              <a:rPr lang="ru-RU" sz="1800" b="1" i="1" dirty="0" smtClean="0"/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Обучение математике детей дошкольного возраста немыслимо без использования дидактических игр. Их использование хорошо помогает восприятию материала и потому ребенок принимает активное участие в познавательном процессе.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Дидактическая игра требует усидчивости, серьезный настрой, использование мыслительного процесса. Игра естественный способ развития ребенка. Только в игре ребенок радостно и легко, как цветок под солнцем, раскрывает свои творческие способности, осваивает новые навыки и знания, развивает ловкость, наблюдательность, фантазию, память, учится размышлять, анализировать, преодолевать трудности, одновременно впитывая неоценимый опыт общения. У детей развиваются познавательные способности, интеллект, прививаются навыки культуры речевого общения, совершенствуются эстетические и нравственные отношения к окружающему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. 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67812" cy="68758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«Веселая гусеница»</a:t>
            </a:r>
            <a:endParaRPr lang="ru-RU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i="1" dirty="0" smtClean="0"/>
              <a:t>Дидактические задачи:</a:t>
            </a:r>
            <a:r>
              <a:rPr lang="ru-RU" dirty="0" smtClean="0"/>
              <a:t> упражнять в нахождении места цифр в числовом ряду, последующего и предыдущего числа.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 </a:t>
            </a:r>
            <a:r>
              <a:rPr lang="ru-RU" i="1" dirty="0" smtClean="0"/>
              <a:t>Ход игры.</a:t>
            </a:r>
            <a:r>
              <a:rPr lang="ru-RU" dirty="0" smtClean="0"/>
              <a:t> </a:t>
            </a:r>
          </a:p>
          <a:p>
            <a:r>
              <a:rPr lang="ru-RU" dirty="0" smtClean="0"/>
              <a:t>Из картона изготавливается карточка  на ней изображение гусеницы.  На теле гусеницы расположены цифры, некоторые цифры отсутствуют. Вырезаются из картона кружочки с цифрами соответствующего размера.</a:t>
            </a:r>
          </a:p>
          <a:p>
            <a:r>
              <a:rPr lang="ru-RU" dirty="0" smtClean="0"/>
              <a:t>  Гусеницы очень любят веселиться. Они играли и  потеряли цифры. Помогите  гусеницам.</a:t>
            </a:r>
          </a:p>
          <a:p>
            <a:r>
              <a:rPr lang="ru-RU" dirty="0" smtClean="0"/>
              <a:t> Дети выбирают и выкладывают  пропущенные цифры, недостающие геометрические фигуры.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67812" cy="6875860"/>
          </a:xfrm>
          <a:prstGeom prst="rect">
            <a:avLst/>
          </a:prstGeom>
        </p:spPr>
      </p:pic>
      <p:pic>
        <p:nvPicPr>
          <p:cNvPr id="6" name="Содержимое 5" descr="IMG_20161130_124905_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14283" y="500043"/>
            <a:ext cx="4667282" cy="3500462"/>
          </a:xfrm>
        </p:spPr>
      </p:pic>
      <p:pic>
        <p:nvPicPr>
          <p:cNvPr id="7" name="Рисунок 6" descr="IMG_20161130_12502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000496" y="2928934"/>
            <a:ext cx="4857751" cy="364331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67812" cy="68758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b="1" dirty="0" smtClean="0"/>
              <a:t> </a:t>
            </a: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«Волшебные ниточки»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/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Дидактические задачи: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закрепить знания об образе цифр, упражнять в их различении; развивать мелкую моторику рук.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лист бархатной бумаги 15x20 см, шер­стяная нитка длиной 25—30 см.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Ход игры.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1-й вариант. Дети сидят за столами. Педагог показы­вает число предметов одним из способов: на счетной ли­нейке,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фланелеграфе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наборном полотне, с помощью кар­тинок или игрушек. Дети выкладывают с помощью нит­ки цифру, соответствующую числу.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загадывать загадки про цифры. За каждый правильный ответ ребенок получает фишку.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2-й вариант. Дети поднимают нитку за один конец над листом и произносят хором волшебные слова: «Нитка, нитка, покружись, в цифру ... превратись!» Нужную цифру называет педагог или кто-нибудь из детей.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67812" cy="687586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5143536" cy="6357982"/>
          </a:xfrm>
        </p:spPr>
        <p:txBody>
          <a:bodyPr numCol="2"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«Единица»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Эта цифра – единица.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Видишь, как она гордится?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А ты знаешь почему?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Начинает счет всему!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А похожа единица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На крючок,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На гвоздь, на спицу.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И еще немного, может                       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На свечу она похожа.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Нос один и рот один,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Я один у мамы сын,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Солнце и в небе и луна,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И земля на всех одна.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«Двойка»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кого похожа двойка?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 быть на утку? Стой-ка!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Нет, сравниться может с нею,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Только лебедь, выгнув шею.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«Тройка»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Тонкое колечко,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Упало на крылечко.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Раскололось! Посмотри –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Получилась цифра три.</a:t>
            </a:r>
          </a:p>
          <a:p>
            <a:pPr fontAlgn="base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«Четвёрка»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Кто-то ночью старый стул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Спинкой вниз перевернул.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теперь у нас в квартире,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Стал он цифрою 4!</a:t>
            </a:r>
          </a:p>
          <a:p>
            <a:pPr fontAlgn="base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«Пятерка»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Пять – сестра родная двойки.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дневнике одни пятерки.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двойку написать –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Вверх ногами ставим пять.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C:\Users\DNS1\Desktop\Математика\9167_html_m8aa340f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500042"/>
            <a:ext cx="207170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DNS1\Desktop\Математика\9167_html_73aa0132.pn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388" y="1357298"/>
            <a:ext cx="2398144" cy="2398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DNS1\Desktop\Математика\PreviewZ67818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14678" y="3071810"/>
            <a:ext cx="2000264" cy="2356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DNS1\Desktop\Математика\9167_html_m67339892.pn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29190" y="3714752"/>
            <a:ext cx="2000264" cy="2183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DNS1\Desktop\Математика\mini_3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858016" y="4714884"/>
            <a:ext cx="2086359" cy="1915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67812" cy="687586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5143536" cy="6215106"/>
          </a:xfrm>
        </p:spPr>
        <p:txBody>
          <a:bodyPr numCol="2">
            <a:normAutofit fontScale="40000" lnSpcReduction="20000"/>
          </a:bodyPr>
          <a:lstStyle/>
          <a:p>
            <a:pPr fontAlgn="base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Треугольник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Треугольный треугольник     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Угловатый своевольник.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похож на крышу дома,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на шапочку у гнома.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на острый кончик стрелки,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на ушки рыжей белки.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Угловатый очень с виду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похож на пирамиду!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Круг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Круглый круг похож на мячик,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по небу солнцем скачет.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Круглый словно диск луны,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бабулины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блины,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тарелка, как венок,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веселый колобок,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колеса, как колечки, Как пирог из теплой печки!</a:t>
            </a:r>
          </a:p>
          <a:p>
            <a:pPr fontAlgn="base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Квадрат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Словно стол стоит квадрат.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гостям обычно рад.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квадратное печенье,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Положил для угощенья.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- квадратная корзина,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квадратная картина.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четыре стороны,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квадратика равны.</a:t>
            </a:r>
          </a:p>
          <a:p>
            <a:pPr fontAlgn="base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Прямоугольник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Как окно прямоугольник,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Аккуратный, словно школьник.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похож дверь, на книжки,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на ранец у мальчишки.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автобус, на тетрадку,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большую шоколадку.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корыто поросенка,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на фантик у ребенка.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Овал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С высоты кружок упал.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теперь не круг – овал!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овальный, как жучок,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похож на кабачок,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  глаза и на картошку,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еще похож на ложку,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орех и на яйцо,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овальное лицо!</a:t>
            </a:r>
          </a:p>
          <a:p>
            <a:endParaRPr lang="ru-RU" dirty="0"/>
          </a:p>
        </p:txBody>
      </p:sp>
      <p:pic>
        <p:nvPicPr>
          <p:cNvPr id="5" name="Рисунок 4" descr="C:\Users\DNS1\Desktop\Математика\fcef55ef967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2357430"/>
            <a:ext cx="1697607" cy="2398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DNS1\Desktop\Математика\Figuras-geom+®tricas-para-ni+¦os-Rect+íngulo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72330" y="1714488"/>
            <a:ext cx="1714511" cy="2079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DNS1\Desktop\Математика\Figuras-geom+®tricas-para-ni+¦os-Cuadrado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14942" y="142852"/>
            <a:ext cx="2143140" cy="1856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DNS1\Desktop\Математика\Figuras-geom+®tricas-para-ni+¦os-C+¡rculo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28992" y="4286256"/>
            <a:ext cx="1928826" cy="164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DNS1\Desktop\Математика\triangle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715140" y="4714884"/>
            <a:ext cx="1762885" cy="1692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67812" cy="6875860"/>
          </a:xfrm>
          <a:prstGeom prst="rect">
            <a:avLst/>
          </a:prstGeom>
        </p:spPr>
      </p:pic>
      <p:pic>
        <p:nvPicPr>
          <p:cNvPr id="6" name="Содержимое 5" descr="IMG_20161130_125345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85721" y="357167"/>
            <a:ext cx="4857784" cy="3643338"/>
          </a:xfrm>
        </p:spPr>
      </p:pic>
      <p:pic>
        <p:nvPicPr>
          <p:cNvPr id="7" name="Рисунок 6" descr="IMG_20161130_125518_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14810" y="3000372"/>
            <a:ext cx="4643438" cy="348257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7860"/>
            <a:ext cx="9167812" cy="68758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«Игра с палочками»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i="1" dirty="0" smtClean="0"/>
              <a:t>Дидактические задачи:</a:t>
            </a:r>
            <a:r>
              <a:rPr lang="ru-RU" dirty="0" smtClean="0"/>
              <a:t> тренировать детей различать правую и левую руки.</a:t>
            </a:r>
          </a:p>
          <a:p>
            <a:r>
              <a:rPr lang="ru-RU" i="1" dirty="0" smtClean="0"/>
              <a:t>Оборудование:</a:t>
            </a:r>
            <a:r>
              <a:rPr lang="ru-RU" dirty="0" smtClean="0"/>
              <a:t> счетные палочки в коробке (по 12 </a:t>
            </a:r>
            <a:r>
              <a:rPr lang="ru-RU" dirty="0" err="1" smtClean="0"/>
              <a:t>шт</a:t>
            </a:r>
            <a:r>
              <a:rPr lang="ru-RU" dirty="0" smtClean="0"/>
              <a:t>).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i="1" dirty="0" smtClean="0"/>
              <a:t>Ход игры.</a:t>
            </a:r>
            <a:endParaRPr lang="ru-RU" dirty="0" smtClean="0"/>
          </a:p>
          <a:p>
            <a:r>
              <a:rPr lang="ru-RU" dirty="0" smtClean="0"/>
              <a:t>Воспитатель предлагает ребятам поиграть с палочками. По сигналу они правой рукой выкладывают по одной палочке из коробки, затем, также по одной палочке, убирают обратно. При этом коробка должна стоять перпендикулярно ребенку. Одной рукой он должен держать ее, а другой откладывать палочки. Выигрывает тот, кто быстрее всех выполнит задание.</a:t>
            </a:r>
          </a:p>
          <a:p>
            <a:r>
              <a:rPr lang="ru-RU" dirty="0" smtClean="0"/>
              <a:t>Во время игры педагог уточняет, какой рукой работал ребенок, сколько палочек на столе и сколько палочек в его руке. Это же упражнение можно сделать и левой рукой.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182</Words>
  <PresentationFormat>Экран (4:3)</PresentationFormat>
  <Paragraphs>72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Дидактические игры  по формированию элементарных математических представлений в средней группе</vt:lpstr>
      <vt:lpstr>«Без игры нет и не может быть полноценного умственного развития. Игра это огромное светлое окно, через которое в духовный мир ребенка вливается живительный поток представлений, понятий. Игра это искра, зажигающая огонек пытливости и любознательности».                                                                                                                          В.А. Сухомлинский.             Обучение математике детей дошкольного возраста немыслимо без использования дидактических игр. Их использование хорошо помогает восприятию материала и потому ребенок принимает активное участие в познавательном процессе.           Дидактическая игра требует усидчивости, серьезный настрой, использование мыслительного процесса. Игра естественный способ развития ребенка. Только в игре ребенок радостно и легко, как цветок под солнцем, раскрывает свои творческие способности, осваивает новые навыки и знания, развивает ловкость, наблюдательность, фантазию, память, учится размышлять, анализировать, преодолевать трудности, одновременно впитывая неоценимый опыт общения. У детей развиваются познавательные способности, интеллект, прививаются навыки культуры речевого общения, совершенствуются эстетические и нравственные отношения к окружающему. </vt:lpstr>
      <vt:lpstr> «Веселая гусеница»</vt:lpstr>
      <vt:lpstr>Слайд 4</vt:lpstr>
      <vt:lpstr> «Волшебные ниточки»</vt:lpstr>
      <vt:lpstr>Слайд 6</vt:lpstr>
      <vt:lpstr>Слайд 7</vt:lpstr>
      <vt:lpstr>Слайд 8</vt:lpstr>
      <vt:lpstr> «Игра с палочками»</vt:lpstr>
      <vt:lpstr>Слайд 10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моцарт</dc:creator>
  <cp:lastModifiedBy>моцарт</cp:lastModifiedBy>
  <cp:revision>14</cp:revision>
  <dcterms:created xsi:type="dcterms:W3CDTF">2016-11-26T08:50:55Z</dcterms:created>
  <dcterms:modified xsi:type="dcterms:W3CDTF">2016-12-03T07:48:14Z</dcterms:modified>
</cp:coreProperties>
</file>