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857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290266"/>
          </a:xfrm>
        </p:spPr>
        <p:txBody>
          <a:bodyPr>
            <a:normAutofit/>
          </a:bodyPr>
          <a:lstStyle/>
          <a:p>
            <a:pPr algn="ctr"/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и её воздействие на личностное развитие ребёнка.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877272"/>
            <a:ext cx="8496944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ВЫПОЛНИЛА:     </a:t>
            </a:r>
            <a:r>
              <a:rPr lang="ru-RU" sz="36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Куриленко</a:t>
            </a:r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Ирина    Васильевна</a:t>
            </a:r>
            <a:endParaRPr lang="ru-RU" sz="20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v.900igr.net:10/datai/obschestvoznanie/Semejnoe-vospitanie/0013-010-Semejnoe-vospitani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36912"/>
            <a:ext cx="525658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352"/>
            <a:ext cx="8507288" cy="3114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Многочисленными исследованиями установлено, что существование детей в условиях массивной материнской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(когда дети растут в полной разлуке с матерью) приводит к возникновению: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психопатии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депрессии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фобии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bezformata.ru/content/Images/000/015/366/image153663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20888"/>
            <a:ext cx="6336704" cy="4248472"/>
          </a:xfrm>
          <a:prstGeom prst="roundRect">
            <a:avLst>
              <a:gd name="adj" fmla="val 16667"/>
            </a:avLst>
          </a:prstGeom>
          <a:ln w="28575">
            <a:solidFill>
              <a:srgbClr val="5D857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352"/>
            <a:ext cx="8507288" cy="4410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Дети, лишённые родительской опеки, обнаруживают заметное отставание от социально – возрастных нормативов на протяжении всей жизни.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Для них характерно следующее: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поверхностная эмоциональность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низкая потребность в фантазировании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«прилипчивость»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высокая агрессивность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жестокость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инфантильная безответственность. 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924944"/>
            <a:ext cx="3152775" cy="3467100"/>
          </a:xfrm>
          <a:prstGeom prst="roundRect">
            <a:avLst>
              <a:gd name="adj" fmla="val 16667"/>
            </a:avLst>
          </a:prstGeom>
          <a:ln w="28575">
            <a:solidFill>
              <a:srgbClr val="5D857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352"/>
            <a:ext cx="8507288" cy="2610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Отдельные аспекты феномена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могут проявляться у ребёнка, растущего в семье при наличии матери и отца, при патогенном родительском поведении, характерном для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дисфункциональной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проблемной семьи, которая не способна выполнять свои основные функции и удовлетворять потребности членов семьи. 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m2-tub-ru.yandex.net/i?id=dbe050caf7f3c4157a03f98bfc7c6437&amp;n=33&amp;h=215&amp;w=48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12976"/>
            <a:ext cx="8064896" cy="3240360"/>
          </a:xfrm>
          <a:prstGeom prst="rect">
            <a:avLst/>
          </a:prstGeom>
          <a:ln w="28575">
            <a:solidFill>
              <a:srgbClr val="7030A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73016"/>
            <a:ext cx="8183880" cy="1885960"/>
          </a:xfrm>
        </p:spPr>
        <p:txBody>
          <a:bodyPr>
            <a:prstTxWarp prst="textArchDown">
              <a:avLst/>
            </a:prstTxWarp>
            <a:normAutofit/>
          </a:bodyPr>
          <a:lstStyle/>
          <a:p>
            <a:pPr algn="ctr"/>
            <a:r>
              <a:rPr lang="ru-RU" sz="54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за внимание!</a:t>
            </a:r>
            <a:endParaRPr lang="ru-RU" sz="54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6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m0-tub-ru.yandex.net/i?id=f2cb8a4267a6da8b9107a633c4856ebd&amp;n=33&amp;h=215&amp;w=26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128792" cy="4104456"/>
          </a:xfrm>
          <a:prstGeom prst="roundRect">
            <a:avLst>
              <a:gd name="adj" fmla="val 16667"/>
            </a:avLst>
          </a:prstGeom>
          <a:ln w="28575">
            <a:solidFill>
              <a:srgbClr val="5D857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426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Деприва́ция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латинское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la-Latn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deprivatio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потеря, лишение) — негативное </a:t>
            </a:r>
            <a:r>
              <a:rPr lang="ru-RU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психическое состояние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вызванное лишением возможности удовлетворения самых необходимых жизненных потребностей (таких как сон, пища, жилище, общение ребёнка с отцом или матерью, и т. п.), либо лишением таких благ, к которым человек долгое время был привычен.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2-tub-ru.yandex.net/i?id=280b98270edc23611f7ad5b90f61f569&amp;n=33&amp;h=215&amp;w=3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429000"/>
            <a:ext cx="4680520" cy="3024336"/>
          </a:xfrm>
          <a:prstGeom prst="roundRect">
            <a:avLst>
              <a:gd name="adj" fmla="val 16667"/>
            </a:avLst>
          </a:prstGeom>
          <a:ln w="28575">
            <a:solidFill>
              <a:schemeClr val="accent4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530352"/>
            <a:ext cx="8784976" cy="6067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оказывает разрушительное воздействие на личностное развитие ребёнка и его социализации.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Она возникает при отсутствии со стороны родителей и их заменяющих, должного ухода и игнорировании базовых потребностей ребёнка или если они бросают его.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m2-tub-ru.yandex.net/i?id=f3df83ed04da969e197073ee6c488451&amp;n=33&amp;h=215&amp;w=38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5256584" cy="3024336"/>
          </a:xfrm>
          <a:prstGeom prst="roundRect">
            <a:avLst>
              <a:gd name="adj" fmla="val 16667"/>
            </a:avLst>
          </a:prstGeom>
          <a:ln w="19050">
            <a:solidFill>
              <a:schemeClr val="accent4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620688"/>
            <a:ext cx="7920880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Традиционно выделяют 3 вида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9552" y="2132856"/>
            <a:ext cx="5544616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Сенсорная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19672" y="3717032"/>
            <a:ext cx="5976664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195736" y="5229200"/>
            <a:ext cx="6480720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Эмоциональная </a:t>
            </a:r>
            <a:r>
              <a:rPr lang="ru-RU" sz="4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987824" y="162880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32240" y="1772816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100392" y="1844824"/>
            <a:ext cx="0" cy="3168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611560" y="1052736"/>
            <a:ext cx="2016224" cy="48463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вид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843808" y="764704"/>
            <a:ext cx="5544616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Сенсорная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08104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187624" y="2204864"/>
            <a:ext cx="7344816" cy="2808312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Ограничение стимулов, воздействующих на сенсорные системы: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тактильная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зрительная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слуховая и др.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Поскольку ребёнок познаёт мир посредствам органов чувств, дефицит сенсорных стимулов приводит к необратимому психическому недоразвитию, так как  во время поступления в мозг разнообразной информации из внешнего мира происходит упражнение его структур.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923928" y="5157192"/>
            <a:ext cx="2592288" cy="720080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5949280"/>
            <a:ext cx="7992888" cy="576064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привести к задержке и нарушению психического развития ребёнка.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611560" y="1052736"/>
            <a:ext cx="2016224" cy="48463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вид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843808" y="764704"/>
            <a:ext cx="5544616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 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08104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187624" y="2204864"/>
            <a:ext cx="7344816" cy="1872208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Возникает при резком ограничении движений ребёнка: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- за болезни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– за травмы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плохого ухода и т.п.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851920" y="4437112"/>
            <a:ext cx="2592288" cy="720080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5301208"/>
            <a:ext cx="7992888" cy="115212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Вследствие длительной двигательной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возникает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деприсивное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состояние с приступом ярости и агрессии.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611560" y="1052736"/>
            <a:ext cx="2016224" cy="484632"/>
          </a:xfrm>
          <a:prstGeom prst="homeP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вид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699792" y="764704"/>
            <a:ext cx="5976664" cy="864096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Эмоциональная  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508104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187624" y="2204864"/>
            <a:ext cx="7344816" cy="1872208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эмоциональной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понимают длительное отсутствие эмоциональных контактов с матерью («холодная мать») или лицом, её заменяющих.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851920" y="4437112"/>
            <a:ext cx="2592288" cy="720080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11560" y="5301208"/>
            <a:ext cx="7992888" cy="115212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Приводит к блокированию потребности в эмоциональной близости, любви.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9552" y="548680"/>
            <a:ext cx="8136904" cy="108012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эмоциональной  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материнская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572000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395536" y="2204864"/>
            <a:ext cx="8280920" cy="1368152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Феномен материнской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депривации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наблюдается в случае полного лишения ребёнка контакта с матерью.</a:t>
            </a: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3419872" y="3933056"/>
            <a:ext cx="2592288" cy="720080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395536" y="5085184"/>
            <a:ext cx="8280920" cy="115212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5D85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Оказывает самое разрушительное воздействие на психическое развитие ребёнка.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352"/>
            <a:ext cx="8748464" cy="2322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Американский детский психолог Г.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Крайг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указывает на то, что материнская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характерна для неблагополучных семей, где дети лишены внимания чуткого и отзывчивого взрослого, приспосабливающего свою деятельность по уходу за ребёнком к его индивидуальным потребностям.</a:t>
            </a: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rodnaya-tropinka.ru/wp-content/uploads/2014/02/malish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6264696" cy="3960440"/>
          </a:xfrm>
          <a:prstGeom prst="roundRect">
            <a:avLst>
              <a:gd name="adj" fmla="val 16667"/>
            </a:avLst>
          </a:prstGeom>
          <a:ln w="28575">
            <a:solidFill>
              <a:srgbClr val="5D857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190</TotalTime>
  <Words>411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Депривация и её воздействие на личностное развитие ребёнка.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22</cp:revision>
  <dcterms:created xsi:type="dcterms:W3CDTF">2016-02-10T18:02:15Z</dcterms:created>
  <dcterms:modified xsi:type="dcterms:W3CDTF">2016-02-14T07:31:29Z</dcterms:modified>
</cp:coreProperties>
</file>