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3" r:id="rId4"/>
    <p:sldId id="264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C4EC-DF13-449F-A3EF-BE0CCDCEA26B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7F563-1A30-4688-AF47-75533E6C1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C4EC-DF13-449F-A3EF-BE0CCDCEA26B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7F563-1A30-4688-AF47-75533E6C1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C4EC-DF13-449F-A3EF-BE0CCDCEA26B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7F563-1A30-4688-AF47-75533E6C1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C4EC-DF13-449F-A3EF-BE0CCDCEA26B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7F563-1A30-4688-AF47-75533E6C1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C4EC-DF13-449F-A3EF-BE0CCDCEA26B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7F563-1A30-4688-AF47-75533E6C1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C4EC-DF13-449F-A3EF-BE0CCDCEA26B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7F563-1A30-4688-AF47-75533E6C1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C4EC-DF13-449F-A3EF-BE0CCDCEA26B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7F563-1A30-4688-AF47-75533E6C1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C4EC-DF13-449F-A3EF-BE0CCDCEA26B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7F563-1A30-4688-AF47-75533E6C1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C4EC-DF13-449F-A3EF-BE0CCDCEA26B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7F563-1A30-4688-AF47-75533E6C1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C4EC-DF13-449F-A3EF-BE0CCDCEA26B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7F563-1A30-4688-AF47-75533E6C1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C4EC-DF13-449F-A3EF-BE0CCDCEA26B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7F563-1A30-4688-AF47-75533E6C1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EC4EC-DF13-449F-A3EF-BE0CCDCEA26B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7F563-1A30-4688-AF47-75533E6C1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82;&#1083;.&#1095;&#1072;&#1089;%20&#1084;&#1072;&#1085;&#1079;&#1072;&#1088;&#1072;&#1089;\&#1082;&#1083;&#1072;&#1089;&#1089;&#1085;&#1099;&#1081;%20&#1095;&#1072;&#1089;%2015.02.16\&#1076;&#1083;&#1103;%20&#1092;&#1086;&#1085;&#1072;%20&#1082;&#1083;&#1072;&#1089;&#1089;&#1085;&#1099;&#1081;%20&#1095;&#1072;&#1089;.wm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82;&#1083;.&#1095;&#1072;&#1089;%20&#1084;&#1072;&#1085;&#1079;&#1072;&#1088;&#1072;&#1089;\&#1082;&#1083;&#1072;&#1089;&#1089;&#1085;&#1099;&#1081;%20&#1095;&#1072;&#1089;%2015.02.16\&#1043;&#1086;&#1083;&#1091;&#1073;&#1080;.wmv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rtleo.com-605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pic>
      <p:sp>
        <p:nvSpPr>
          <p:cNvPr id="8" name="Прямоугольник 7"/>
          <p:cNvSpPr/>
          <p:nvPr/>
        </p:nvSpPr>
        <p:spPr>
          <a:xfrm>
            <a:off x="251520" y="260648"/>
            <a:ext cx="8712968" cy="6264696"/>
          </a:xfrm>
          <a:prstGeom prst="rect">
            <a:avLst/>
          </a:prstGeom>
          <a:solidFill>
            <a:schemeClr val="lt1">
              <a:alpha val="61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131840" y="476672"/>
            <a:ext cx="5760640" cy="56938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30000"/>
              </a:lnSpc>
            </a:pPr>
            <a:r>
              <a:rPr lang="ru-RU" sz="3600" b="1" u="sng" dirty="0" err="1" smtClean="0">
                <a:solidFill>
                  <a:srgbClr val="C0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r="2700000" algn="tl">
                    <a:schemeClr val="bg1">
                      <a:alpha val="43000"/>
                    </a:schemeClr>
                  </a:outerShdw>
                </a:effectLst>
                <a:latin typeface="Cambria" pitchFamily="18" charset="0"/>
              </a:rPr>
              <a:t>Валиуллина</a:t>
            </a:r>
            <a:endParaRPr lang="ru-RU" sz="3600" b="1" u="sng" dirty="0" smtClean="0">
              <a:solidFill>
                <a:srgbClr val="C0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r="2700000" algn="tl">
                  <a:schemeClr val="bg1">
                    <a:alpha val="43000"/>
                  </a:schemeClr>
                </a:outerShdw>
              </a:effectLst>
              <a:latin typeface="Cambria" pitchFamily="18" charset="0"/>
            </a:endParaRPr>
          </a:p>
          <a:p>
            <a:pPr algn="ctr">
              <a:lnSpc>
                <a:spcPct val="130000"/>
              </a:lnSpc>
            </a:pPr>
            <a:r>
              <a:rPr lang="ru-RU" sz="3600" b="1" u="sng" dirty="0" smtClean="0">
                <a:solidFill>
                  <a:srgbClr val="C0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r="2700000" algn="tl">
                    <a:schemeClr val="bg1">
                      <a:alpha val="43000"/>
                    </a:schemeClr>
                  </a:outerShdw>
                </a:effectLst>
                <a:latin typeface="Cambria" pitchFamily="18" charset="0"/>
              </a:rPr>
              <a:t> </a:t>
            </a:r>
            <a:r>
              <a:rPr lang="ru-RU" sz="3600" b="1" u="sng" dirty="0" err="1" smtClean="0">
                <a:solidFill>
                  <a:srgbClr val="C0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r="2700000" algn="tl">
                    <a:schemeClr val="bg1">
                      <a:alpha val="43000"/>
                    </a:schemeClr>
                  </a:outerShdw>
                </a:effectLst>
                <a:latin typeface="Cambria" pitchFamily="18" charset="0"/>
              </a:rPr>
              <a:t>Гульнара</a:t>
            </a:r>
            <a:r>
              <a:rPr lang="ru-RU" sz="3600" b="1" u="sng" dirty="0" smtClean="0">
                <a:solidFill>
                  <a:srgbClr val="C0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r="2700000" algn="tl">
                    <a:schemeClr val="bg1">
                      <a:alpha val="43000"/>
                    </a:schemeClr>
                  </a:outerShdw>
                </a:effectLst>
                <a:latin typeface="Cambria" pitchFamily="18" charset="0"/>
              </a:rPr>
              <a:t> </a:t>
            </a:r>
            <a:r>
              <a:rPr lang="ru-RU" sz="3600" b="1" u="sng" dirty="0" err="1" smtClean="0">
                <a:solidFill>
                  <a:srgbClr val="C0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r="2700000" algn="tl">
                    <a:schemeClr val="bg1">
                      <a:alpha val="43000"/>
                    </a:schemeClr>
                  </a:outerShdw>
                </a:effectLst>
                <a:latin typeface="Cambria" pitchFamily="18" charset="0"/>
              </a:rPr>
              <a:t>Шариповна</a:t>
            </a:r>
            <a:r>
              <a:rPr lang="ru-RU" sz="3600" b="1" u="sng" dirty="0" smtClean="0">
                <a:solidFill>
                  <a:srgbClr val="C0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r="2700000" algn="tl">
                    <a:schemeClr val="bg1">
                      <a:alpha val="43000"/>
                    </a:schemeClr>
                  </a:outerShdw>
                </a:effectLst>
                <a:latin typeface="Cambria" pitchFamily="18" charset="0"/>
              </a:rPr>
              <a:t>, </a:t>
            </a:r>
            <a:r>
              <a:rPr lang="ru-RU" sz="2600" b="1" dirty="0" smtClean="0">
                <a:solidFill>
                  <a:srgbClr val="000099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r="2700000" algn="tl">
                    <a:schemeClr val="bg1">
                      <a:alpha val="43000"/>
                    </a:schemeClr>
                  </a:outerShdw>
                </a:effectLst>
                <a:latin typeface="Cambria" pitchFamily="18" charset="0"/>
              </a:rPr>
              <a:t>классный руководитель </a:t>
            </a:r>
          </a:p>
          <a:p>
            <a:pPr algn="ctr">
              <a:lnSpc>
                <a:spcPct val="130000"/>
              </a:lnSpc>
            </a:pPr>
            <a:r>
              <a:rPr lang="ru-RU" sz="2600" b="1" dirty="0" smtClean="0">
                <a:solidFill>
                  <a:srgbClr val="000099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r="2700000" algn="tl">
                    <a:schemeClr val="bg1">
                      <a:alpha val="43000"/>
                    </a:schemeClr>
                  </a:outerShdw>
                </a:effectLst>
                <a:latin typeface="Cambria" pitchFamily="18" charset="0"/>
              </a:rPr>
              <a:t>1 «А» класса муниципального бюджетного образовательного учреждения «Средняя общеобразовательная школа №3 п.г.т. Кукмор» </a:t>
            </a:r>
          </a:p>
          <a:p>
            <a:pPr algn="ctr">
              <a:lnSpc>
                <a:spcPct val="130000"/>
              </a:lnSpc>
            </a:pPr>
            <a:r>
              <a:rPr lang="ru-RU" sz="2600" b="1" dirty="0" smtClean="0">
                <a:solidFill>
                  <a:srgbClr val="000099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r="2700000" algn="tl">
                    <a:schemeClr val="bg1">
                      <a:alpha val="43000"/>
                    </a:schemeClr>
                  </a:outerShdw>
                </a:effectLst>
                <a:latin typeface="Cambria" pitchFamily="18" charset="0"/>
              </a:rPr>
              <a:t>Кукморского муниципального района Республики Татарстан</a:t>
            </a:r>
            <a:endParaRPr lang="ru-RU" sz="2600" b="1" dirty="0">
              <a:solidFill>
                <a:srgbClr val="000099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r="2700000" algn="tl">
                  <a:schemeClr val="bg1">
                    <a:alpha val="43000"/>
                  </a:schemeClr>
                </a:outerShdw>
              </a:effectLst>
              <a:latin typeface="Cambria" pitchFamily="18" charset="0"/>
            </a:endParaRPr>
          </a:p>
        </p:txBody>
      </p:sp>
      <p:pic>
        <p:nvPicPr>
          <p:cNvPr id="4" name="Рисунок 3" descr="IMG_143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A4C8BC"/>
              </a:clrFrom>
              <a:clrTo>
                <a:srgbClr val="A4C8BC">
                  <a:alpha val="0"/>
                </a:srgbClr>
              </a:clrTo>
            </a:clrChange>
          </a:blip>
          <a:srcRect l="5595" t="11190" r="18432" b="8616"/>
          <a:stretch>
            <a:fillRect/>
          </a:stretch>
        </p:blipFill>
        <p:spPr>
          <a:xfrm>
            <a:off x="467544" y="620688"/>
            <a:ext cx="2592288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FotorCreat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rtleo.com-605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pic>
      <p:sp>
        <p:nvSpPr>
          <p:cNvPr id="8" name="Прямоугольник 7"/>
          <p:cNvSpPr/>
          <p:nvPr/>
        </p:nvSpPr>
        <p:spPr>
          <a:xfrm>
            <a:off x="251520" y="260648"/>
            <a:ext cx="8712968" cy="6264696"/>
          </a:xfrm>
          <a:prstGeom prst="rect">
            <a:avLst/>
          </a:prstGeom>
          <a:solidFill>
            <a:schemeClr val="lt1">
              <a:alpha val="61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perspectiveAbove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5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Герои нашего времени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rtleo.com-605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pic>
      <p:sp>
        <p:nvSpPr>
          <p:cNvPr id="8" name="Прямоугольник 7"/>
          <p:cNvSpPr/>
          <p:nvPr/>
        </p:nvSpPr>
        <p:spPr>
          <a:xfrm>
            <a:off x="251520" y="260648"/>
            <a:ext cx="8712968" cy="6264696"/>
          </a:xfrm>
          <a:prstGeom prst="rect">
            <a:avLst/>
          </a:prstGeom>
          <a:solidFill>
            <a:schemeClr val="lt1">
              <a:alpha val="61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000" b="1" i="1" dirty="0" smtClean="0">
                <a:solidFill>
                  <a:srgbClr val="000099"/>
                </a:solidFill>
              </a:rPr>
              <a:t>-  </a:t>
            </a:r>
            <a:r>
              <a:rPr lang="ru-RU" sz="5400" b="1" dirty="0" smtClean="0">
                <a:solidFill>
                  <a:srgbClr val="000099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выдающийся  своей  храбростью  и доблестью человек,  самоотверженно совершающий  подвиги.</a:t>
            </a:r>
            <a:endParaRPr lang="ru-RU" sz="5400" b="1" dirty="0">
              <a:solidFill>
                <a:srgbClr val="000099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476672"/>
            <a:ext cx="6912768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ГЕРОЙ 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для фона классный час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260648" y="0"/>
            <a:ext cx="1166529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Голуби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4868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юная росс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1800" y="0"/>
            <a:ext cx="6372200" cy="1015663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perspectiveRelaxedModerately"/>
              <a:lightRig rig="threePt" dir="t"/>
            </a:scene3d>
          </a:bodyPr>
          <a:lstStyle/>
          <a:p>
            <a:pPr algn="r"/>
            <a:r>
              <a:rPr lang="ru-RU" sz="6000" b="1" dirty="0" smtClean="0">
                <a:solidFill>
                  <a:srgbClr val="000099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«Юная Россия»</a:t>
            </a:r>
            <a:endParaRPr lang="ru-RU" sz="6000" b="1" dirty="0">
              <a:solidFill>
                <a:srgbClr val="000099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51</Words>
  <Application>Microsoft Office PowerPoint</Application>
  <PresentationFormat>Экран (4:3)</PresentationFormat>
  <Paragraphs>8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Есть ли герои в наше время?</dc:title>
  <dc:creator>пк-6</dc:creator>
  <cp:lastModifiedBy>нияз</cp:lastModifiedBy>
  <cp:revision>37</cp:revision>
  <dcterms:created xsi:type="dcterms:W3CDTF">2016-02-11T09:22:40Z</dcterms:created>
  <dcterms:modified xsi:type="dcterms:W3CDTF">2016-02-12T19:23:24Z</dcterms:modified>
</cp:coreProperties>
</file>