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9" r:id="rId4"/>
    <p:sldId id="257" r:id="rId5"/>
    <p:sldId id="258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AEA1F-70B6-4FA7-A49B-CE94B2841A25}" type="datetimeFigureOut">
              <a:rPr lang="ru-RU" smtClean="0"/>
              <a:pPr/>
              <a:t>21.04.15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35FF8-11B4-48C9-B6F2-602D49C631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6297679_veterani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8656991" cy="58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ерый цв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pic>
        <p:nvPicPr>
          <p:cNvPr id="6" name="Рисунок 5" descr="qqqqqqqqqq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4624"/>
            <a:ext cx="8424935" cy="6520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УР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8678651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2-022-Pobeda-v-Velikoj-Otechestvennoj-vojne.jpg"/>
          <p:cNvPicPr>
            <a:picLocks noChangeAspect="1"/>
          </p:cNvPicPr>
          <p:nvPr/>
        </p:nvPicPr>
        <p:blipFill>
          <a:blip r:embed="rId2" cstate="print"/>
          <a:srcRect r="1414"/>
          <a:stretch>
            <a:fillRect/>
          </a:stretch>
        </p:blipFill>
        <p:spPr>
          <a:xfrm>
            <a:off x="251520" y="286104"/>
            <a:ext cx="8568952" cy="6167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одина мать.jpg"/>
          <p:cNvPicPr>
            <a:picLocks noChangeAspect="1"/>
          </p:cNvPicPr>
          <p:nvPr/>
        </p:nvPicPr>
        <p:blipFill>
          <a:blip r:embed="rId2" cstate="print"/>
          <a:srcRect l="833" t="1431" r="833" b="2062"/>
          <a:stretch>
            <a:fillRect/>
          </a:stretch>
        </p:blipFill>
        <p:spPr>
          <a:xfrm>
            <a:off x="323528" y="332656"/>
            <a:ext cx="8598098" cy="6192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4efc12e2218547de93a0edd3cb4499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7" y="332656"/>
            <a:ext cx="8208911" cy="6159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сп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8582" y="5085184"/>
            <a:ext cx="3905866" cy="140006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алинград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88640"/>
            <a:ext cx="8352928" cy="6366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vezd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88640"/>
            <a:ext cx="3096344" cy="5024434"/>
          </a:xfrm>
          <a:prstGeom prst="rect">
            <a:avLst/>
          </a:prstGeom>
        </p:spPr>
      </p:pic>
      <p:pic>
        <p:nvPicPr>
          <p:cNvPr id="4" name="Рисунок 3" descr="лент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5373216"/>
            <a:ext cx="6300192" cy="128313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15</cp:revision>
  <dcterms:created xsi:type="dcterms:W3CDTF">2015-04-20T20:36:44Z</dcterms:created>
  <dcterms:modified xsi:type="dcterms:W3CDTF">2015-04-21T20:47:29Z</dcterms:modified>
</cp:coreProperties>
</file>