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428736"/>
            <a:ext cx="64812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Дидактические игры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детей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раннего возраста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psixologicheskoezerkalo.ru/wp-content/uploads/2016/09/102038441_ruybka_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5072074"/>
            <a:ext cx="2154065" cy="1571636"/>
          </a:xfrm>
          <a:prstGeom prst="rect">
            <a:avLst/>
          </a:prstGeom>
          <a:noFill/>
        </p:spPr>
      </p:pic>
      <p:pic>
        <p:nvPicPr>
          <p:cNvPr id="3" name="Picture 2" descr="http://www.psixologicheskoezerkalo.ru/wp-content/uploads/2016/09/102038441_ruybka_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928802"/>
            <a:ext cx="2154065" cy="1571636"/>
          </a:xfrm>
          <a:prstGeom prst="rect">
            <a:avLst/>
          </a:prstGeom>
          <a:noFill/>
        </p:spPr>
      </p:pic>
      <p:pic>
        <p:nvPicPr>
          <p:cNvPr id="23556" name="Picture 4" descr="http://www.lessdraw.com/wp-content/uploads/2014/12/51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071942"/>
            <a:ext cx="2428868" cy="2428868"/>
          </a:xfrm>
          <a:prstGeom prst="rect">
            <a:avLst/>
          </a:prstGeom>
          <a:noFill/>
        </p:spPr>
      </p:pic>
      <p:pic>
        <p:nvPicPr>
          <p:cNvPr id="5" name="Picture 4" descr="http://www.lessdraw.com/wp-content/uploads/2014/12/51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071546"/>
            <a:ext cx="2428868" cy="2428868"/>
          </a:xfrm>
          <a:prstGeom prst="rect">
            <a:avLst/>
          </a:prstGeom>
          <a:noFill/>
        </p:spPr>
      </p:pic>
      <p:pic>
        <p:nvPicPr>
          <p:cNvPr id="23558" name="Picture 6" descr="http://img-fotki.yandex.ru/get/6440/47407354.be8/0_121399_449c8914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071810"/>
            <a:ext cx="2243600" cy="2357454"/>
          </a:xfrm>
          <a:prstGeom prst="rect">
            <a:avLst/>
          </a:prstGeom>
          <a:noFill/>
        </p:spPr>
      </p:pic>
      <p:pic>
        <p:nvPicPr>
          <p:cNvPr id="7" name="Picture 6" descr="http://img-fotki.yandex.ru/get/6440/47407354.be8/0_121399_449c8914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071546"/>
            <a:ext cx="2243600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500066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85776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857760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307181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3000372"/>
            <a:ext cx="164307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785794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пару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7756" y="2000240"/>
            <a:ext cx="7503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знание основных цветов,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внимание.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Ход игры: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экране варежки разных цветов. Ребенку предлагается найти такую же варежку и назвать какого она цвета.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4.bp.blogspot.com/_-BWjZakEi1g/TQTHwV-ZMbI/AAAAAAAAAvo/AWtsax2Jti4/s1600/%C3%90%C2%B2%C3%90%C2%B0%C3%91%E2%82%AC%C3%90%C2%B5%C3%90%C2%B6%C3%90%C2%BA%C3%90%C2%B8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44607">
            <a:off x="-97" y="4457498"/>
            <a:ext cx="2071702" cy="2493475"/>
          </a:xfrm>
          <a:prstGeom prst="rect">
            <a:avLst/>
          </a:prstGeom>
          <a:noFill/>
        </p:spPr>
      </p:pic>
      <p:pic>
        <p:nvPicPr>
          <p:cNvPr id="3" name="Picture 2" descr="http://4.bp.blogspot.com/_-BWjZakEi1g/TQTHwV-ZMbI/AAAAAAAAAvo/AWtsax2Jti4/s1600/%C3%90%C2%B2%C3%90%C2%B0%C3%91%E2%82%AC%C3%90%C2%B5%C3%90%C2%B6%C3%90%C2%BA%C3%90%C2%B8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643050"/>
            <a:ext cx="2095474" cy="2493475"/>
          </a:xfrm>
          <a:prstGeom prst="rect">
            <a:avLst/>
          </a:prstGeom>
          <a:noFill/>
        </p:spPr>
      </p:pic>
      <p:pic>
        <p:nvPicPr>
          <p:cNvPr id="28676" name="Picture 4" descr="http://1.bp.blogspot.com/_-BWjZakEi1g/TQTKBjkj6ZI/AAAAAAAAAvw/RfNN7Wm2O-I/s1600/%C3%90%C2%B2%C3%90%C2%B0%C3%91%E2%82%AC%C3%90%C2%B5%C3%90%C2%B6%C3%90%C2%BA%C3%90%C2%B8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285992"/>
            <a:ext cx="2071702" cy="2492141"/>
          </a:xfrm>
          <a:prstGeom prst="rect">
            <a:avLst/>
          </a:prstGeom>
          <a:noFill/>
        </p:spPr>
      </p:pic>
      <p:pic>
        <p:nvPicPr>
          <p:cNvPr id="5" name="Picture 4" descr="http://1.bp.blogspot.com/_-BWjZakEi1g/TQTKBjkj6ZI/AAAAAAAAAvw/RfNN7Wm2O-I/s1600/%C3%90%C2%B2%C3%90%C2%B0%C3%91%E2%82%AC%C3%90%C2%B5%C3%90%C2%B6%C3%90%C2%BA%C3%90%C2%B8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278154"/>
            <a:ext cx="2166912" cy="2579846"/>
          </a:xfrm>
          <a:prstGeom prst="rect">
            <a:avLst/>
          </a:prstGeom>
          <a:noFill/>
        </p:spPr>
      </p:pic>
      <p:pic>
        <p:nvPicPr>
          <p:cNvPr id="28680" name="Picture 8" descr="http://2.bp.blogspot.com/_-BWjZakEi1g/TQTKU5GtiDI/AAAAAAAAAv0/G8b5i8V8NuU/s1600/%C3%90%C2%B2%C3%90%C2%B0%C3%91%E2%82%AC%C3%90%C2%B5%C3%90%C2%B6%C3%90%C2%BA%C3%90%C2%B8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381506"/>
            <a:ext cx="2071702" cy="2476494"/>
          </a:xfrm>
          <a:prstGeom prst="rect">
            <a:avLst/>
          </a:prstGeom>
          <a:noFill/>
        </p:spPr>
      </p:pic>
      <p:pic>
        <p:nvPicPr>
          <p:cNvPr id="8" name="Picture 8" descr="http://2.bp.blogspot.com/_-BWjZakEi1g/TQTKU5GtiDI/AAAAAAAAAv0/G8b5i8V8NuU/s1600/%C3%90%C2%B2%C3%90%C2%B0%C3%91%E2%82%AC%C3%90%C2%B5%C3%90%C2%B6%C3%90%C2%BA%C3%90%C2%B87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142984"/>
            <a:ext cx="2138533" cy="2476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_-BWjZakEi1g/TQTROvfwN9I/AAAAAAAAAxk/UADWjlHKaug/s1600/%C3%91%C2%81%C3%90%C2%B0%C3%90%C2%BF%C3%90%C2%BE%C3%90%C2%B3%C3%90%C2%B8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143380"/>
            <a:ext cx="2071702" cy="2476494"/>
          </a:xfrm>
          <a:prstGeom prst="rect">
            <a:avLst/>
          </a:prstGeom>
          <a:noFill/>
        </p:spPr>
      </p:pic>
      <p:pic>
        <p:nvPicPr>
          <p:cNvPr id="3" name="Picture 2" descr="http://4.bp.blogspot.com/_-BWjZakEi1g/TQTROvfwN9I/AAAAAAAAAxk/UADWjlHKaug/s1600/%C3%91%C2%81%C3%90%C2%B0%C3%90%C2%BF%C3%90%C2%BE%C3%90%C2%B3%C3%90%C2%B8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6905" y="1428736"/>
            <a:ext cx="2067095" cy="2476494"/>
          </a:xfrm>
          <a:prstGeom prst="rect">
            <a:avLst/>
          </a:prstGeom>
          <a:noFill/>
        </p:spPr>
      </p:pic>
      <p:pic>
        <p:nvPicPr>
          <p:cNvPr id="29700" name="Picture 4" descr="http://2.bp.blogspot.com/_-BWjZakEi1g/TQTSZZjaKKI/AAAAAAAAAx8/8sFYw18q2Os/s1600/%C3%91%C2%81%C3%90%C2%B0%C3%90%C2%BF%C3%90%C2%BE%C3%90%C2%B3%C3%90%C2%B8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76" y="4214818"/>
            <a:ext cx="2113577" cy="2476494"/>
          </a:xfrm>
          <a:prstGeom prst="rect">
            <a:avLst/>
          </a:prstGeom>
          <a:noFill/>
        </p:spPr>
      </p:pic>
      <p:pic>
        <p:nvPicPr>
          <p:cNvPr id="5" name="Picture 4" descr="http://2.bp.blogspot.com/_-BWjZakEi1g/TQTSZZjaKKI/AAAAAAAAAx8/8sFYw18q2Os/s1600/%C3%91%C2%81%C3%90%C2%B0%C3%90%C2%BF%C3%90%C2%BE%C3%90%C2%B3%C3%90%C2%B8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285860"/>
            <a:ext cx="2187463" cy="2592889"/>
          </a:xfrm>
          <a:prstGeom prst="rect">
            <a:avLst/>
          </a:prstGeom>
          <a:noFill/>
        </p:spPr>
      </p:pic>
      <p:pic>
        <p:nvPicPr>
          <p:cNvPr id="29702" name="Picture 6" descr="http://1.bp.blogspot.com/_-BWjZakEi1g/TQTRyFAKQGI/AAAAAAAAAx0/IjpxfCpwg9I/s1600/%C3%91%C2%81%C3%90%C2%B0%C3%90%C2%BF%C3%90%C2%BE%C3%90%C2%B3%C3%90%C2%B84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7088" y="4071942"/>
            <a:ext cx="2166912" cy="2493475"/>
          </a:xfrm>
          <a:prstGeom prst="rect">
            <a:avLst/>
          </a:prstGeom>
          <a:noFill/>
        </p:spPr>
      </p:pic>
      <p:pic>
        <p:nvPicPr>
          <p:cNvPr id="7" name="Picture 6" descr="http://1.bp.blogspot.com/_-BWjZakEi1g/TQTRyFAKQGI/AAAAAAAAAx0/IjpxfCpwg9I/s1600/%C3%91%C2%81%C3%90%C2%B0%C3%90%C2%BF%C3%90%C2%BE%C3%90%C2%B3%C3%90%C2%B84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285860"/>
            <a:ext cx="2071702" cy="249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«Большие и маленькие мячики».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Дидактическая задача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Учить различать цвет и величину (большой – маленький);развивать чувство ритма; ритмично проговаривать слова.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Игровая задача.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мячики для кукол.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Игровое правило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Правильно подобрать мячи по цвету и величине.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Ход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дает рассмотреть мячики разных цветов (синие, зеленые, красные, желтые) и разной величины (большие и маленькие). Показывает, как они ритмично подпрыгивают, и приговаривает: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Прыг да прыг,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прыг да прыг,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Спать наш мячик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привык.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показывает на экране две куклы – большую и маленькую – и говорит: «Большая кукла Оля ищет для себя мячик. Маленькая кукла Ира тоже хочет поиграть с мячом». Предлагает детям подобрать куклам мячи. Дети отбирают мячи нужной величины (большой кукле – большой мячик, маленькой кукле – маленький мяч). Кукла Оля капризничает: ей нужен мяч желтого цвета, как ее юбочка. Кукла Ира тоже сердится: ей нужен мяч красного цвета, такой, как ее бантик. Воспитатель предлагает ребятам успокоить кукол: подобрать им нужные мячи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4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174087"/>
            <a:ext cx="2810347" cy="4683913"/>
          </a:xfrm>
          <a:prstGeom prst="rect">
            <a:avLst/>
          </a:prstGeom>
        </p:spPr>
      </p:pic>
      <p:pic>
        <p:nvPicPr>
          <p:cNvPr id="1028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3000372"/>
            <a:ext cx="2467103" cy="1928826"/>
          </a:xfrm>
          <a:prstGeom prst="rect">
            <a:avLst/>
          </a:prstGeom>
          <a:noFill/>
        </p:spPr>
      </p:pic>
      <p:pic>
        <p:nvPicPr>
          <p:cNvPr id="6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76897" y="1142984"/>
            <a:ext cx="2467103" cy="1928826"/>
          </a:xfrm>
          <a:prstGeom prst="rect">
            <a:avLst/>
          </a:prstGeom>
          <a:noFill/>
        </p:spPr>
      </p:pic>
      <p:pic>
        <p:nvPicPr>
          <p:cNvPr id="7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643446"/>
            <a:ext cx="2467103" cy="1928826"/>
          </a:xfrm>
          <a:prstGeom prst="rect">
            <a:avLst/>
          </a:prstGeom>
          <a:noFill/>
        </p:spPr>
      </p:pic>
      <p:pic>
        <p:nvPicPr>
          <p:cNvPr id="1030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000636"/>
            <a:ext cx="1859207" cy="1643074"/>
          </a:xfrm>
          <a:prstGeom prst="rect">
            <a:avLst/>
          </a:prstGeom>
          <a:noFill/>
        </p:spPr>
      </p:pic>
      <p:pic>
        <p:nvPicPr>
          <p:cNvPr id="9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428736"/>
            <a:ext cx="1859207" cy="1643074"/>
          </a:xfrm>
          <a:prstGeom prst="rect">
            <a:avLst/>
          </a:prstGeom>
          <a:noFill/>
        </p:spPr>
      </p:pic>
      <p:pic>
        <p:nvPicPr>
          <p:cNvPr id="10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4793" y="3143248"/>
            <a:ext cx="1859207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1428736"/>
            <a:ext cx="2467103" cy="1928826"/>
          </a:xfrm>
          <a:prstGeom prst="rect">
            <a:avLst/>
          </a:prstGeom>
          <a:noFill/>
        </p:spPr>
      </p:pic>
      <p:pic>
        <p:nvPicPr>
          <p:cNvPr id="6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4643446"/>
            <a:ext cx="2467103" cy="1928826"/>
          </a:xfrm>
          <a:prstGeom prst="rect">
            <a:avLst/>
          </a:prstGeom>
          <a:noFill/>
        </p:spPr>
      </p:pic>
      <p:pic>
        <p:nvPicPr>
          <p:cNvPr id="7" name="Picture 4" descr="http://skachat-kartinki.ru/img/picture/Dec/15/2cc40dd92bab1baf6c584d936908b046/mini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214686"/>
            <a:ext cx="2467103" cy="1928826"/>
          </a:xfrm>
          <a:prstGeom prst="rect">
            <a:avLst/>
          </a:prstGeom>
          <a:noFill/>
        </p:spPr>
      </p:pic>
      <p:pic>
        <p:nvPicPr>
          <p:cNvPr id="1030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214926"/>
            <a:ext cx="1859207" cy="1643074"/>
          </a:xfrm>
          <a:prstGeom prst="rect">
            <a:avLst/>
          </a:prstGeom>
          <a:noFill/>
        </p:spPr>
      </p:pic>
      <p:pic>
        <p:nvPicPr>
          <p:cNvPr id="9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43248"/>
            <a:ext cx="1859207" cy="1643074"/>
          </a:xfrm>
          <a:prstGeom prst="rect">
            <a:avLst/>
          </a:prstGeom>
          <a:noFill/>
        </p:spPr>
      </p:pic>
      <p:pic>
        <p:nvPicPr>
          <p:cNvPr id="10" name="Picture 6" descr="http://10kr.ru/upload/iblock/383/24aca54eac8011e4aab294de80acac8d_c967d07fe36c468fafe66f63cfb1d61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785926"/>
            <a:ext cx="1859207" cy="1643074"/>
          </a:xfrm>
          <a:prstGeom prst="rect">
            <a:avLst/>
          </a:prstGeom>
          <a:noFill/>
        </p:spPr>
      </p:pic>
      <p:pic>
        <p:nvPicPr>
          <p:cNvPr id="11" name="Содержимое 5" descr="7cb6396cefd68fe12ecd675dc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8724" y="3714752"/>
            <a:ext cx="2975276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11\Desktop\смарт ясли\5527500_Kukla_Verochka_47_sm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714488"/>
            <a:ext cx="5143512" cy="5143512"/>
          </a:xfrm>
          <a:prstGeom prst="rect">
            <a:avLst/>
          </a:prstGeom>
          <a:noFill/>
        </p:spPr>
      </p:pic>
      <p:pic>
        <p:nvPicPr>
          <p:cNvPr id="4" name="Picture 4" descr="http://www.soroka-beloboka.ru/soroka/i/t/5e4e25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1549184" cy="1643074"/>
          </a:xfrm>
          <a:prstGeom prst="rect">
            <a:avLst/>
          </a:prstGeom>
          <a:noFill/>
        </p:spPr>
      </p:pic>
      <p:pic>
        <p:nvPicPr>
          <p:cNvPr id="6" name="Picture 4" descr="http://www.soroka-beloboka.ru/soroka/i/t/5e4e25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000240"/>
            <a:ext cx="1549184" cy="1643074"/>
          </a:xfrm>
          <a:prstGeom prst="rect">
            <a:avLst/>
          </a:prstGeom>
          <a:noFill/>
        </p:spPr>
      </p:pic>
      <p:pic>
        <p:nvPicPr>
          <p:cNvPr id="7" name="Picture 6" descr="http://images.gugx.net/im/gx/104113/p/136074/325/wQp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643314"/>
            <a:ext cx="1428760" cy="1428760"/>
          </a:xfrm>
          <a:prstGeom prst="rect">
            <a:avLst/>
          </a:prstGeom>
          <a:noFill/>
        </p:spPr>
      </p:pic>
      <p:pic>
        <p:nvPicPr>
          <p:cNvPr id="17412" name="Picture 4" descr="http://www.sporta.co.il/include/items/9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143116"/>
            <a:ext cx="1428760" cy="1428760"/>
          </a:xfrm>
          <a:prstGeom prst="rect">
            <a:avLst/>
          </a:prstGeom>
          <a:noFill/>
        </p:spPr>
      </p:pic>
      <p:pic>
        <p:nvPicPr>
          <p:cNvPr id="9" name="Picture 4" descr="http://www.sporta.co.il/include/items/9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876"/>
            <a:ext cx="1428760" cy="1428760"/>
          </a:xfrm>
          <a:prstGeom prst="rect">
            <a:avLst/>
          </a:prstGeom>
          <a:noFill/>
        </p:spPr>
      </p:pic>
      <p:pic>
        <p:nvPicPr>
          <p:cNvPr id="10" name="Picture 4" descr="http://www.sporta.co.il/include/items/9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5072074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11\Desktop\смарт ясли\02191923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183"/>
            <a:ext cx="2829446" cy="4214818"/>
          </a:xfrm>
          <a:prstGeom prst="rect">
            <a:avLst/>
          </a:prstGeom>
          <a:noFill/>
        </p:spPr>
      </p:pic>
      <p:pic>
        <p:nvPicPr>
          <p:cNvPr id="18436" name="Picture 4" descr="http://www.soroka-beloboka.ru/soroka/i/t/5e4e25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714752"/>
            <a:ext cx="1549184" cy="1643074"/>
          </a:xfrm>
          <a:prstGeom prst="rect">
            <a:avLst/>
          </a:prstGeom>
          <a:noFill/>
        </p:spPr>
      </p:pic>
      <p:pic>
        <p:nvPicPr>
          <p:cNvPr id="4" name="Picture 4" descr="http://www.soroka-beloboka.ru/soroka/i/t/5e4e25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5214926"/>
            <a:ext cx="1549184" cy="1643074"/>
          </a:xfrm>
          <a:prstGeom prst="rect">
            <a:avLst/>
          </a:prstGeom>
          <a:noFill/>
        </p:spPr>
      </p:pic>
      <p:pic>
        <p:nvPicPr>
          <p:cNvPr id="5" name="Picture 4" descr="http://www.soroka-beloboka.ru/soroka/i/t/5e4e25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214926"/>
            <a:ext cx="1549184" cy="1643074"/>
          </a:xfrm>
          <a:prstGeom prst="rect">
            <a:avLst/>
          </a:prstGeom>
          <a:noFill/>
        </p:spPr>
      </p:pic>
      <p:pic>
        <p:nvPicPr>
          <p:cNvPr id="18438" name="Picture 6" descr="http://images.gugx.net/im/gx/104113/p/136074/325/wQp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3786190"/>
            <a:ext cx="1428760" cy="1428760"/>
          </a:xfrm>
          <a:prstGeom prst="rect">
            <a:avLst/>
          </a:prstGeom>
          <a:noFill/>
        </p:spPr>
      </p:pic>
      <p:pic>
        <p:nvPicPr>
          <p:cNvPr id="8" name="Picture 6" descr="http://images.gugx.net/im/gx/104113/p/136074/325/wQp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2285992"/>
            <a:ext cx="1428760" cy="1428760"/>
          </a:xfrm>
          <a:prstGeom prst="rect">
            <a:avLst/>
          </a:prstGeom>
          <a:noFill/>
        </p:spPr>
      </p:pic>
      <p:pic>
        <p:nvPicPr>
          <p:cNvPr id="9" name="Picture 4" descr="http://www.sporta.co.il/include/items/9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285992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822" y="2967335"/>
            <a:ext cx="5248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 яблоки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1.liveinternet.ru/images/attach/c/11/117/121/117121825_________________________13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905144"/>
            <a:ext cx="3071934" cy="3952856"/>
          </a:xfrm>
          <a:prstGeom prst="rect">
            <a:avLst/>
          </a:prstGeom>
          <a:noFill/>
        </p:spPr>
      </p:pic>
      <p:pic>
        <p:nvPicPr>
          <p:cNvPr id="20484" name="Picture 4" descr="http://prikolnye-kartinki.ru/img/picture/Jul/04/d1b3d1383402071dc7fda0536554aa57/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571744"/>
            <a:ext cx="1214446" cy="1321360"/>
          </a:xfrm>
          <a:prstGeom prst="rect">
            <a:avLst/>
          </a:prstGeom>
          <a:noFill/>
        </p:spPr>
      </p:pic>
      <p:pic>
        <p:nvPicPr>
          <p:cNvPr id="4" name="Picture 4" descr="http://prikolnye-kartinki.ru/img/picture/Jul/04/d1b3d1383402071dc7fda0536554aa57/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702" y="3929066"/>
            <a:ext cx="1214414" cy="1321325"/>
          </a:xfrm>
          <a:prstGeom prst="rect">
            <a:avLst/>
          </a:prstGeom>
          <a:noFill/>
        </p:spPr>
      </p:pic>
      <p:pic>
        <p:nvPicPr>
          <p:cNvPr id="5" name="Picture 4" descr="http://prikolnye-kartinki.ru/img/picture/Jul/04/d1b3d1383402071dc7fda0536554aa57/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5214950"/>
            <a:ext cx="1214446" cy="1321360"/>
          </a:xfrm>
          <a:prstGeom prst="rect">
            <a:avLst/>
          </a:prstGeom>
          <a:noFill/>
        </p:spPr>
      </p:pic>
      <p:pic>
        <p:nvPicPr>
          <p:cNvPr id="6" name="Picture 4" descr="http://prikolnye-kartinki.ru/img/picture/Jul/04/d1b3d1383402071dc7fda0536554aa57/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29586" y="5322384"/>
            <a:ext cx="1214414" cy="1321325"/>
          </a:xfrm>
          <a:prstGeom prst="rect">
            <a:avLst/>
          </a:prstGeom>
          <a:noFill/>
        </p:spPr>
      </p:pic>
      <p:pic>
        <p:nvPicPr>
          <p:cNvPr id="7" name="Picture 4" descr="http://prikolnye-kartinki.ru/img/picture/Jul/04/d1b3d1383402071dc7fda0536554aa57/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3286124"/>
            <a:ext cx="1214446" cy="1321360"/>
          </a:xfrm>
          <a:prstGeom prst="rect">
            <a:avLst/>
          </a:prstGeom>
          <a:noFill/>
        </p:spPr>
      </p:pic>
      <p:pic>
        <p:nvPicPr>
          <p:cNvPr id="20486" name="Picture 6" descr="http://brain-music.ru/uploads/images/n/_/z/n_zh_grushi_moi_grush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00034" y="5000636"/>
            <a:ext cx="1143008" cy="1556776"/>
          </a:xfrm>
          <a:prstGeom prst="rect">
            <a:avLst/>
          </a:prstGeom>
          <a:noFill/>
        </p:spPr>
      </p:pic>
      <p:pic>
        <p:nvPicPr>
          <p:cNvPr id="9" name="Picture 6" descr="http://brain-music.ru/uploads/images/n/_/z/n_zh_grushi_moi_grush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786710" y="3857628"/>
            <a:ext cx="1143008" cy="1556776"/>
          </a:xfrm>
          <a:prstGeom prst="rect">
            <a:avLst/>
          </a:prstGeom>
          <a:noFill/>
        </p:spPr>
      </p:pic>
      <p:pic>
        <p:nvPicPr>
          <p:cNvPr id="10" name="Picture 6" descr="http://brain-music.ru/uploads/images/n/_/z/n_zh_grushi_moi_grush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786710" y="2357430"/>
            <a:ext cx="1143008" cy="1556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071678"/>
            <a:ext cx="77153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  одинаковые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предметы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240</Words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9</cp:revision>
  <dcterms:created xsi:type="dcterms:W3CDTF">2016-11-26T17:07:35Z</dcterms:created>
  <dcterms:modified xsi:type="dcterms:W3CDTF">2016-12-04T13:19:43Z</dcterms:modified>
</cp:coreProperties>
</file>