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8CE19-1874-47C3-AA90-DE79195AF06F}" type="datetimeFigureOut">
              <a:rPr lang="ru-RU" smtClean="0"/>
              <a:t>28.05.2016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2BC49-E5C0-4B39-9193-7D92E7F309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446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8CE19-1874-47C3-AA90-DE79195AF06F}" type="datetimeFigureOut">
              <a:rPr lang="ru-RU" smtClean="0"/>
              <a:t>28.05.2016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2BC49-E5C0-4B39-9193-7D92E7F309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243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8CE19-1874-47C3-AA90-DE79195AF06F}" type="datetimeFigureOut">
              <a:rPr lang="ru-RU" smtClean="0"/>
              <a:t>28.05.2016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2BC49-E5C0-4B39-9193-7D92E7F309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967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8CE19-1874-47C3-AA90-DE79195AF06F}" type="datetimeFigureOut">
              <a:rPr lang="ru-RU" smtClean="0"/>
              <a:t>28.05.2016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2BC49-E5C0-4B39-9193-7D92E7F309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03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8CE19-1874-47C3-AA90-DE79195AF06F}" type="datetimeFigureOut">
              <a:rPr lang="ru-RU" smtClean="0"/>
              <a:t>28.05.2016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2BC49-E5C0-4B39-9193-7D92E7F309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887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8CE19-1874-47C3-AA90-DE79195AF06F}" type="datetimeFigureOut">
              <a:rPr lang="ru-RU" smtClean="0"/>
              <a:t>28.05.2016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2BC49-E5C0-4B39-9193-7D92E7F309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521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8CE19-1874-47C3-AA90-DE79195AF06F}" type="datetimeFigureOut">
              <a:rPr lang="ru-RU" smtClean="0"/>
              <a:t>28.05.2016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2BC49-E5C0-4B39-9193-7D92E7F309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071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8CE19-1874-47C3-AA90-DE79195AF06F}" type="datetimeFigureOut">
              <a:rPr lang="ru-RU" smtClean="0"/>
              <a:t>28.05.2016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2BC49-E5C0-4B39-9193-7D92E7F309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053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8CE19-1874-47C3-AA90-DE79195AF06F}" type="datetimeFigureOut">
              <a:rPr lang="ru-RU" smtClean="0"/>
              <a:t>28.05.2016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2BC49-E5C0-4B39-9193-7D92E7F309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994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8CE19-1874-47C3-AA90-DE79195AF06F}" type="datetimeFigureOut">
              <a:rPr lang="ru-RU" smtClean="0"/>
              <a:t>28.05.2016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2BC49-E5C0-4B39-9193-7D92E7F309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791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8CE19-1874-47C3-AA90-DE79195AF06F}" type="datetimeFigureOut">
              <a:rPr lang="ru-RU" smtClean="0"/>
              <a:t>28.05.2016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2BC49-E5C0-4B39-9193-7D92E7F309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751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E8CE19-1874-47C3-AA90-DE79195AF06F}" type="datetimeFigureOut">
              <a:rPr lang="ru-RU" smtClean="0"/>
              <a:t>28.05.2016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2BC49-E5C0-4B39-9193-7D92E7F309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558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054" y="501035"/>
            <a:ext cx="5499762" cy="54997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7052" y="2256409"/>
            <a:ext cx="2568404" cy="29856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668" y="4057574"/>
            <a:ext cx="4218202" cy="277557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9430" y="4429919"/>
            <a:ext cx="1236289" cy="107132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184" y="464278"/>
            <a:ext cx="1925868" cy="112677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7064" y="5426485"/>
            <a:ext cx="1380896" cy="968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099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Галина Кухарева</dc:creator>
  <cp:lastModifiedBy>Галина Кухарева</cp:lastModifiedBy>
  <cp:revision>2</cp:revision>
  <dcterms:created xsi:type="dcterms:W3CDTF">2016-05-28T13:43:28Z</dcterms:created>
  <dcterms:modified xsi:type="dcterms:W3CDTF">2016-05-28T13:54:35Z</dcterms:modified>
</cp:coreProperties>
</file>