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43CE-5D5E-4A87-958E-813F97915C9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05E5-E486-4E14-B6AE-7515F46F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49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43CE-5D5E-4A87-958E-813F97915C9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05E5-E486-4E14-B6AE-7515F46F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653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43CE-5D5E-4A87-958E-813F97915C9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05E5-E486-4E14-B6AE-7515F46F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527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43CE-5D5E-4A87-958E-813F97915C9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05E5-E486-4E14-B6AE-7515F46F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92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43CE-5D5E-4A87-958E-813F97915C9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05E5-E486-4E14-B6AE-7515F46F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398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43CE-5D5E-4A87-958E-813F97915C9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05E5-E486-4E14-B6AE-7515F46F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210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43CE-5D5E-4A87-958E-813F97915C9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05E5-E486-4E14-B6AE-7515F46F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694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43CE-5D5E-4A87-958E-813F97915C9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05E5-E486-4E14-B6AE-7515F46F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37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43CE-5D5E-4A87-958E-813F97915C9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05E5-E486-4E14-B6AE-7515F46F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61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43CE-5D5E-4A87-958E-813F97915C9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05E5-E486-4E14-B6AE-7515F46F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23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43CE-5D5E-4A87-958E-813F97915C9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05E5-E486-4E14-B6AE-7515F46F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044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F43CE-5D5E-4A87-958E-813F97915C9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D05E5-E486-4E14-B6AE-7515F46F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92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Подборка иллюстраций по теме </a:t>
            </a:r>
            <a:br>
              <a:rPr lang="ru-RU" dirty="0" smtClean="0"/>
            </a:br>
            <a:r>
              <a:rPr lang="ru-RU" dirty="0" smtClean="0"/>
              <a:t>«Культура России</a:t>
            </a:r>
            <a:r>
              <a:rPr lang="en-US" dirty="0" smtClean="0"/>
              <a:t> XIX</a:t>
            </a:r>
            <a:r>
              <a:rPr lang="ru-RU" dirty="0" smtClean="0"/>
              <a:t>  век».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истории и обществознания ГБОУ Школа 2033</a:t>
            </a:r>
          </a:p>
          <a:p>
            <a:r>
              <a:rPr lang="ru-RU" dirty="0" smtClean="0"/>
              <a:t>Кантан Ольга Евгеньевна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235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Павловские казармы и Императорские конюшни, Стасов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3" y="1711734"/>
            <a:ext cx="5226320" cy="343443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813" y="3757188"/>
            <a:ext cx="5652854" cy="210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69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Исаакиевский собор, </a:t>
            </a:r>
            <a:r>
              <a:rPr lang="ru-RU" dirty="0" err="1" smtClean="0"/>
              <a:t>Монферран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227208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Бове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74" y="1997641"/>
            <a:ext cx="5805858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533" y="1997641"/>
            <a:ext cx="4827006" cy="4279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65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Мартос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928" y="1825625"/>
            <a:ext cx="5816144" cy="4351338"/>
          </a:xfrm>
        </p:spPr>
      </p:pic>
    </p:spTree>
    <p:extLst>
      <p:ext uri="{BB962C8B-B14F-4D97-AF65-F5344CB8AC3E}">
        <p14:creationId xmlns:p14="http://schemas.microsoft.com/office/powerpoint/2010/main" val="365235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Клодт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71" y="1798991"/>
            <a:ext cx="3814672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1588647"/>
            <a:ext cx="6667500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4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Кипренский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51" y="1690688"/>
            <a:ext cx="4830454" cy="507327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63236"/>
            <a:ext cx="4676115" cy="467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5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Тропинин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993" y="1825625"/>
            <a:ext cx="3514014" cy="4351338"/>
          </a:xfrm>
        </p:spPr>
      </p:pic>
    </p:spTree>
    <p:extLst>
      <p:ext uri="{BB962C8B-B14F-4D97-AF65-F5344CB8AC3E}">
        <p14:creationId xmlns:p14="http://schemas.microsoft.com/office/powerpoint/2010/main" val="410916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Венецианов «На пашне. Весна».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320" y="1825625"/>
            <a:ext cx="5637360" cy="4351338"/>
          </a:xfrm>
        </p:spPr>
      </p:pic>
    </p:spTree>
    <p:extLst>
      <p:ext uri="{BB962C8B-B14F-4D97-AF65-F5344CB8AC3E}">
        <p14:creationId xmlns:p14="http://schemas.microsoft.com/office/powerpoint/2010/main" val="122813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«Утро помещицы»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690" y="1825625"/>
            <a:ext cx="3576619" cy="4351338"/>
          </a:xfrm>
        </p:spPr>
      </p:pic>
    </p:spTree>
    <p:extLst>
      <p:ext uri="{BB962C8B-B14F-4D97-AF65-F5344CB8AC3E}">
        <p14:creationId xmlns:p14="http://schemas.microsoft.com/office/powerpoint/2010/main" val="293974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«Гумно»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199" y="1825625"/>
            <a:ext cx="5925602" cy="4351338"/>
          </a:xfrm>
        </p:spPr>
      </p:pic>
    </p:spTree>
    <p:extLst>
      <p:ext uri="{BB962C8B-B14F-4D97-AF65-F5344CB8AC3E}">
        <p14:creationId xmlns:p14="http://schemas.microsoft.com/office/powerpoint/2010/main" val="371357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Казанский собор, </a:t>
            </a:r>
            <a:r>
              <a:rPr lang="ru-RU" dirty="0"/>
              <a:t>В</a:t>
            </a:r>
            <a:r>
              <a:rPr lang="ru-RU" dirty="0" smtClean="0"/>
              <a:t>оронихин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13" y="2138682"/>
            <a:ext cx="6274051" cy="438137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28" y="3622496"/>
            <a:ext cx="1700354" cy="24913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211" y="262550"/>
            <a:ext cx="2841806" cy="189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04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Федотов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79" y="1825625"/>
            <a:ext cx="3697448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823" y="1690688"/>
            <a:ext cx="5943600" cy="45811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2673" y="6346479"/>
            <a:ext cx="1782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Свежий кавалер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76935" y="6346479"/>
            <a:ext cx="2066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Сватовство майора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949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Брюллов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904" y="1825625"/>
            <a:ext cx="5703546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7128" y="2688879"/>
            <a:ext cx="3074872" cy="33988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673" y="1825625"/>
            <a:ext cx="3390900" cy="38708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08214" y="6400800"/>
            <a:ext cx="2641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Последний день Помпеи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587620" y="6301212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Всадница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8352" y="5893806"/>
            <a:ext cx="1417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Автопортрет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52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Иванов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664" y="1825625"/>
            <a:ext cx="5706672" cy="4351338"/>
          </a:xfrm>
        </p:spPr>
      </p:pic>
    </p:spTree>
    <p:extLst>
      <p:ext uri="{BB962C8B-B14F-4D97-AF65-F5344CB8AC3E}">
        <p14:creationId xmlns:p14="http://schemas.microsoft.com/office/powerpoint/2010/main" val="83075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Айвазовский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487" y="1825625"/>
            <a:ext cx="6399026" cy="4351338"/>
          </a:xfrm>
        </p:spPr>
      </p:pic>
    </p:spTree>
    <p:extLst>
      <p:ext uri="{BB962C8B-B14F-4D97-AF65-F5344CB8AC3E}">
        <p14:creationId xmlns:p14="http://schemas.microsoft.com/office/powerpoint/2010/main" val="315226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Здание биржи, Тома де </a:t>
            </a:r>
            <a:r>
              <a:rPr lang="ru-RU" dirty="0" err="1" smtClean="0"/>
              <a:t>Томон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099" y="1825625"/>
            <a:ext cx="6393802" cy="4351338"/>
          </a:xfrm>
        </p:spPr>
      </p:pic>
    </p:spTree>
    <p:extLst>
      <p:ext uri="{BB962C8B-B14F-4D97-AF65-F5344CB8AC3E}">
        <p14:creationId xmlns:p14="http://schemas.microsoft.com/office/powerpoint/2010/main" val="169238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Здание адмиралтейства, Захаров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640" y="1825625"/>
            <a:ext cx="5804720" cy="4351338"/>
          </a:xfrm>
        </p:spPr>
      </p:pic>
    </p:spTree>
    <p:extLst>
      <p:ext uri="{BB962C8B-B14F-4D97-AF65-F5344CB8AC3E}">
        <p14:creationId xmlns:p14="http://schemas.microsoft.com/office/powerpoint/2010/main" val="308936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Михайловский дворец, Росси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535" y="1825625"/>
            <a:ext cx="6024929" cy="4351338"/>
          </a:xfrm>
        </p:spPr>
      </p:pic>
    </p:spTree>
    <p:extLst>
      <p:ext uri="{BB962C8B-B14F-4D97-AF65-F5344CB8AC3E}">
        <p14:creationId xmlns:p14="http://schemas.microsoft.com/office/powerpoint/2010/main" val="203324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Здание Генерального штаба, Росси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53364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Александринский театр, Росси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5779" y="1825625"/>
            <a:ext cx="5700442" cy="4351338"/>
          </a:xfrm>
        </p:spPr>
      </p:pic>
    </p:spTree>
    <p:extLst>
      <p:ext uri="{BB962C8B-B14F-4D97-AF65-F5344CB8AC3E}">
        <p14:creationId xmlns:p14="http://schemas.microsoft.com/office/powerpoint/2010/main" val="323728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Здание Публичной библиотеки, Росси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334" y="1825625"/>
            <a:ext cx="5603332" cy="4351338"/>
          </a:xfrm>
        </p:spPr>
      </p:pic>
    </p:spTree>
    <p:extLst>
      <p:ext uri="{BB962C8B-B14F-4D97-AF65-F5344CB8AC3E}">
        <p14:creationId xmlns:p14="http://schemas.microsoft.com/office/powerpoint/2010/main" val="380701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Здание Сената и Синода, Росси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0" y="2263934"/>
            <a:ext cx="5242560" cy="3474720"/>
          </a:xfrm>
        </p:spPr>
      </p:pic>
    </p:spTree>
    <p:extLst>
      <p:ext uri="{BB962C8B-B14F-4D97-AF65-F5344CB8AC3E}">
        <p14:creationId xmlns:p14="http://schemas.microsoft.com/office/powerpoint/2010/main" val="175297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95</Words>
  <Application>Microsoft Office PowerPoint</Application>
  <PresentationFormat>Широкоэкранный</PresentationFormat>
  <Paragraphs>30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Тема Office</vt:lpstr>
      <vt:lpstr>Подборка иллюстраций по теме  «Культура России XIX  век».</vt:lpstr>
      <vt:lpstr>Казанский собор, Воронихин</vt:lpstr>
      <vt:lpstr>Здание биржи, Тома де Томон</vt:lpstr>
      <vt:lpstr>Здание адмиралтейства, Захаров</vt:lpstr>
      <vt:lpstr>Михайловский дворец, Росси</vt:lpstr>
      <vt:lpstr>Здание Генерального штаба, Росси</vt:lpstr>
      <vt:lpstr>Александринский театр, Росси</vt:lpstr>
      <vt:lpstr>Здание Публичной библиотеки, Росси</vt:lpstr>
      <vt:lpstr>Здание Сената и Синода, Росси</vt:lpstr>
      <vt:lpstr>Павловские казармы и Императорские конюшни, Стасов</vt:lpstr>
      <vt:lpstr>Исаакиевский собор, Монферран</vt:lpstr>
      <vt:lpstr>Бове</vt:lpstr>
      <vt:lpstr>Мартос</vt:lpstr>
      <vt:lpstr>Клодт</vt:lpstr>
      <vt:lpstr>Кипренский</vt:lpstr>
      <vt:lpstr>Тропинин</vt:lpstr>
      <vt:lpstr>Венецианов «На пашне. Весна».</vt:lpstr>
      <vt:lpstr>«Утро помещицы»</vt:lpstr>
      <vt:lpstr>«Гумно»</vt:lpstr>
      <vt:lpstr>Федотов</vt:lpstr>
      <vt:lpstr>Брюллов</vt:lpstr>
      <vt:lpstr>Иванов</vt:lpstr>
      <vt:lpstr>Айвазовский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Казанский собор, Воронихин</dc:title>
  <dc:creator>Computer</dc:creator>
  <cp:lastModifiedBy>Computer</cp:lastModifiedBy>
  <cp:revision>7</cp:revision>
  <dcterms:created xsi:type="dcterms:W3CDTF">2015-05-08T13:26:37Z</dcterms:created>
  <dcterms:modified xsi:type="dcterms:W3CDTF">2016-12-04T08:52:55Z</dcterms:modified>
</cp:coreProperties>
</file>