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1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Контрольная работа по теме: «Западная Сибирь</a:t>
            </a:r>
            <a:r>
              <a:rPr lang="ru-RU" b="1" i="1" dirty="0" smtClean="0"/>
              <a:t>».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44824"/>
            <a:ext cx="8568952" cy="47525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039144"/>
            <a:ext cx="4032448" cy="18219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1.Состав Западной Сибири. </a:t>
            </a:r>
            <a:endParaRPr lang="ru-RU" sz="32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7664" y="4005064"/>
            <a:ext cx="6192688" cy="26642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А) Тюменская обл.</a:t>
            </a:r>
          </a:p>
          <a:p>
            <a:pPr algn="ctr"/>
            <a:r>
              <a:rPr lang="ru-RU" sz="2400" b="1" dirty="0" smtClean="0"/>
              <a:t>Б) Омская область.</a:t>
            </a:r>
          </a:p>
          <a:p>
            <a:pPr algn="ctr"/>
            <a:r>
              <a:rPr lang="ru-RU" sz="2400" b="1" dirty="0" smtClean="0"/>
              <a:t>В) Томская область.</a:t>
            </a:r>
          </a:p>
          <a:p>
            <a:pPr algn="ctr"/>
            <a:r>
              <a:rPr lang="ru-RU" sz="2400" b="1" dirty="0" smtClean="0"/>
              <a:t>Г) Новосибирская обл.</a:t>
            </a:r>
          </a:p>
          <a:p>
            <a:pPr algn="ctr"/>
            <a:r>
              <a:rPr lang="ru-RU" sz="2400" b="1" dirty="0" smtClean="0"/>
              <a:t>Д) Ханты-Мансийский АО</a:t>
            </a:r>
          </a:p>
          <a:p>
            <a:pPr algn="ctr"/>
            <a:r>
              <a:rPr lang="ru-RU" sz="2400" b="1" dirty="0" smtClean="0"/>
              <a:t>Е) Ямало-Ненецкий АО</a:t>
            </a:r>
          </a:p>
          <a:p>
            <a:pPr algn="ctr"/>
            <a:r>
              <a:rPr lang="ru-RU" sz="2400" b="1" dirty="0" smtClean="0"/>
              <a:t>Ж) Свердловская </a:t>
            </a:r>
            <a:r>
              <a:rPr lang="ru-RU" sz="2000" b="1" dirty="0" smtClean="0"/>
              <a:t>обл.</a:t>
            </a:r>
            <a:endParaRPr lang="ru-RU" sz="2000" b="1" dirty="0"/>
          </a:p>
        </p:txBody>
      </p:sp>
      <p:sp>
        <p:nvSpPr>
          <p:cNvPr id="6" name="7-конечная звезда 5"/>
          <p:cNvSpPr/>
          <p:nvPr/>
        </p:nvSpPr>
        <p:spPr>
          <a:xfrm>
            <a:off x="827584" y="1124744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 </a:t>
            </a:r>
            <a:endParaRPr lang="ru-RU" dirty="0"/>
          </a:p>
        </p:txBody>
      </p:sp>
      <p:sp>
        <p:nvSpPr>
          <p:cNvPr id="7" name="7-конечная звезда 6"/>
          <p:cNvSpPr/>
          <p:nvPr/>
        </p:nvSpPr>
        <p:spPr>
          <a:xfrm>
            <a:off x="7283152" y="1040120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932040" y="2039144"/>
            <a:ext cx="3960440" cy="18219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1. Какие субъекты не входят в состав Западной Сибири?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88895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7-конечная звезда 1"/>
          <p:cNvSpPr/>
          <p:nvPr/>
        </p:nvSpPr>
        <p:spPr>
          <a:xfrm>
            <a:off x="2123728" y="9068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3" name="7-конечная звезда 2"/>
          <p:cNvSpPr/>
          <p:nvPr/>
        </p:nvSpPr>
        <p:spPr>
          <a:xfrm>
            <a:off x="6618657" y="9068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-6975" y="1184156"/>
            <a:ext cx="4392488" cy="5040560"/>
          </a:xfrm>
          <a:prstGeom prst="verticalScroll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Дать характеристику природы и природных ресурсов Западной Сибири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5148064" y="1196752"/>
            <a:ext cx="3995936" cy="5040560"/>
          </a:xfrm>
          <a:prstGeom prst="verticalScroll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Дать характеристику хозяйства Западной Сибири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27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24614"/>
            <a:ext cx="3888432" cy="15733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2. Площадь Западной Сибири.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65712" y="188640"/>
            <a:ext cx="4210744" cy="1609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2. Население Западной Сибири.</a:t>
            </a:r>
            <a:endParaRPr lang="ru-RU" sz="3200" b="1" dirty="0"/>
          </a:p>
        </p:txBody>
      </p:sp>
      <p:sp>
        <p:nvSpPr>
          <p:cNvPr id="6" name="7-конечная звезда 5"/>
          <p:cNvSpPr/>
          <p:nvPr/>
        </p:nvSpPr>
        <p:spPr>
          <a:xfrm>
            <a:off x="2419772" y="2833424"/>
            <a:ext cx="4151312" cy="3312368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А) 17 млн.</a:t>
            </a:r>
          </a:p>
          <a:p>
            <a:pPr algn="ctr"/>
            <a:r>
              <a:rPr lang="ru-RU" sz="3600" b="1" dirty="0" smtClean="0"/>
              <a:t>Б) 2 млн. </a:t>
            </a:r>
          </a:p>
          <a:p>
            <a:pPr algn="ctr"/>
            <a:r>
              <a:rPr lang="ru-RU" sz="3600" b="1" dirty="0"/>
              <a:t>В</a:t>
            </a:r>
            <a:r>
              <a:rPr lang="ru-RU" sz="3600" b="1" dirty="0" smtClean="0"/>
              <a:t>) 7 млн.</a:t>
            </a:r>
            <a:endParaRPr lang="ru-RU" sz="3600" b="1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188194" y="2069956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6970008" y="2079921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2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64656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619672" y="97559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1</a:t>
            </a:r>
            <a:endParaRPr lang="ru-RU" sz="3600" b="1" dirty="0"/>
          </a:p>
        </p:txBody>
      </p:sp>
      <p:sp>
        <p:nvSpPr>
          <p:cNvPr id="3" name="Овал 2"/>
          <p:cNvSpPr/>
          <p:nvPr/>
        </p:nvSpPr>
        <p:spPr>
          <a:xfrm>
            <a:off x="7020272" y="97559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2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3888432" cy="1922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3. Факторы формирования района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1196752"/>
            <a:ext cx="4032448" cy="1922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3. Факторы не характерные для Западной Сибири.</a:t>
            </a:r>
            <a:endParaRPr lang="ru-RU" sz="32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3501008"/>
            <a:ext cx="8208912" cy="288032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А) Удаленность от развитых регионов.</a:t>
            </a:r>
          </a:p>
          <a:p>
            <a:pPr algn="ctr"/>
            <a:r>
              <a:rPr lang="ru-RU" sz="2800" b="1" dirty="0" smtClean="0"/>
              <a:t>Б) Приграничное положение.</a:t>
            </a:r>
          </a:p>
          <a:p>
            <a:pPr algn="ctr"/>
            <a:r>
              <a:rPr lang="ru-RU" sz="2800" b="1" dirty="0"/>
              <a:t> </a:t>
            </a:r>
            <a:r>
              <a:rPr lang="ru-RU" sz="2800" b="1" dirty="0" smtClean="0"/>
              <a:t>В) Богатство природно-ресурсной базы.                                Г) Транзитный характер района.</a:t>
            </a:r>
          </a:p>
          <a:p>
            <a:pPr algn="ctr"/>
            <a:r>
              <a:rPr lang="ru-RU" sz="2800" b="1" dirty="0" smtClean="0"/>
              <a:t>Д) Хорошо развитая транспортная сеть.</a:t>
            </a:r>
          </a:p>
          <a:p>
            <a:pPr algn="ctr"/>
            <a:r>
              <a:rPr lang="ru-RU" sz="2800" b="1" dirty="0"/>
              <a:t>Е</a:t>
            </a:r>
            <a:r>
              <a:rPr lang="ru-RU" sz="2800" b="1" dirty="0" smtClean="0"/>
              <a:t>) Большая плотность населения. 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39185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лнце 1"/>
          <p:cNvSpPr/>
          <p:nvPr/>
        </p:nvSpPr>
        <p:spPr>
          <a:xfrm>
            <a:off x="1979712" y="476672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3" name="Солнце 2"/>
          <p:cNvSpPr/>
          <p:nvPr/>
        </p:nvSpPr>
        <p:spPr>
          <a:xfrm>
            <a:off x="6228184" y="476672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4" name="Овал 3"/>
          <p:cNvSpPr/>
          <p:nvPr/>
        </p:nvSpPr>
        <p:spPr>
          <a:xfrm>
            <a:off x="323528" y="1484784"/>
            <a:ext cx="4392488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4. Природные ресурсы Западной Сибири.</a:t>
            </a:r>
            <a:endParaRPr lang="ru-RU" sz="3200" b="1" dirty="0"/>
          </a:p>
        </p:txBody>
      </p:sp>
      <p:sp>
        <p:nvSpPr>
          <p:cNvPr id="5" name="Овал 4"/>
          <p:cNvSpPr/>
          <p:nvPr/>
        </p:nvSpPr>
        <p:spPr>
          <a:xfrm>
            <a:off x="4860032" y="1484784"/>
            <a:ext cx="3960440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4. Месторождение какого ресурса, крупнейшее в мире.</a:t>
            </a:r>
            <a:endParaRPr lang="ru-RU" sz="28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59632" y="3861048"/>
            <a:ext cx="7128792" cy="2592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А) Нефть</a:t>
            </a:r>
          </a:p>
          <a:p>
            <a:pPr algn="ctr"/>
            <a:r>
              <a:rPr lang="ru-RU" sz="2800" b="1" dirty="0" smtClean="0"/>
              <a:t>Б) Газ</a:t>
            </a:r>
          </a:p>
          <a:p>
            <a:pPr algn="ctr"/>
            <a:r>
              <a:rPr lang="ru-RU" sz="2800" b="1" dirty="0" smtClean="0"/>
              <a:t>В) Уголь</a:t>
            </a:r>
          </a:p>
          <a:p>
            <a:pPr algn="ctr"/>
            <a:r>
              <a:rPr lang="ru-RU" sz="2800" b="1" dirty="0" smtClean="0"/>
              <a:t>Г) Железная руда</a:t>
            </a:r>
          </a:p>
          <a:p>
            <a:pPr algn="ctr"/>
            <a:r>
              <a:rPr lang="ru-RU" sz="2800" b="1" dirty="0" smtClean="0"/>
              <a:t>Д) Торф</a:t>
            </a:r>
          </a:p>
          <a:p>
            <a:pPr algn="ctr"/>
            <a:r>
              <a:rPr lang="ru-RU" sz="2800" b="1" dirty="0" smtClean="0"/>
              <a:t>Е) Медные и никелевые руды.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31821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116632"/>
            <a:ext cx="3923928" cy="67413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 Вариант </a:t>
            </a:r>
          </a:p>
          <a:p>
            <a:pPr algn="ctr"/>
            <a:r>
              <a:rPr lang="ru-RU" sz="2400" b="1" dirty="0" smtClean="0"/>
              <a:t>5. Какие народы являются коренными жителями Западной Сибири?</a:t>
            </a:r>
          </a:p>
          <a:p>
            <a:pPr algn="ctr"/>
            <a:r>
              <a:rPr lang="ru-RU" sz="2400" b="1" dirty="0" smtClean="0"/>
              <a:t>А) русские</a:t>
            </a:r>
          </a:p>
          <a:p>
            <a:pPr algn="ctr"/>
            <a:r>
              <a:rPr lang="ru-RU" sz="2400" b="1" dirty="0" smtClean="0"/>
              <a:t>Б) украинцы</a:t>
            </a:r>
          </a:p>
          <a:p>
            <a:pPr algn="ctr"/>
            <a:r>
              <a:rPr lang="ru-RU" sz="2400" b="1" dirty="0" smtClean="0"/>
              <a:t>В) белорусы</a:t>
            </a:r>
          </a:p>
          <a:p>
            <a:pPr algn="ctr"/>
            <a:r>
              <a:rPr lang="ru-RU" sz="2400" b="1" dirty="0" smtClean="0"/>
              <a:t>Г) немцы</a:t>
            </a:r>
          </a:p>
          <a:p>
            <a:pPr algn="ctr"/>
            <a:r>
              <a:rPr lang="ru-RU" sz="2400" b="1" dirty="0" smtClean="0"/>
              <a:t>Д) ханты</a:t>
            </a:r>
          </a:p>
          <a:p>
            <a:pPr algn="ctr"/>
            <a:r>
              <a:rPr lang="ru-RU" sz="2400" b="1" dirty="0" smtClean="0"/>
              <a:t>Е) манси</a:t>
            </a:r>
          </a:p>
          <a:p>
            <a:pPr algn="ctr"/>
            <a:r>
              <a:rPr lang="ru-RU" sz="2400" b="1" dirty="0" smtClean="0"/>
              <a:t>Ж) ненцы</a:t>
            </a:r>
          </a:p>
          <a:p>
            <a:pPr algn="ctr"/>
            <a:r>
              <a:rPr lang="ru-RU" sz="2400" b="1" dirty="0" smtClean="0"/>
              <a:t>З) татары</a:t>
            </a:r>
          </a:p>
          <a:p>
            <a:pPr algn="ctr"/>
            <a:r>
              <a:rPr lang="ru-RU" sz="2400" b="1" dirty="0" smtClean="0"/>
              <a:t>И) карелы</a:t>
            </a:r>
          </a:p>
          <a:p>
            <a:pPr algn="ctr"/>
            <a:r>
              <a:rPr lang="ru-RU" sz="2400" b="1" dirty="0" smtClean="0"/>
              <a:t>К) эвенки</a:t>
            </a:r>
          </a:p>
          <a:p>
            <a:pPr algn="ctr"/>
            <a:r>
              <a:rPr lang="ru-RU" sz="2400" b="1" dirty="0" smtClean="0"/>
              <a:t>Л) селькупы</a:t>
            </a:r>
          </a:p>
          <a:p>
            <a:pPr algn="ctr"/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004048" y="116632"/>
            <a:ext cx="4139952" cy="67413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lain" startAt="2"/>
            </a:pPr>
            <a:r>
              <a:rPr lang="ru-RU" sz="2800" b="1" dirty="0" smtClean="0"/>
              <a:t>Вариант</a:t>
            </a:r>
          </a:p>
          <a:p>
            <a:pPr algn="ctr"/>
            <a:r>
              <a:rPr lang="ru-RU" sz="2800" b="1" dirty="0" smtClean="0"/>
              <a:t>5. Национальный состав населения Западной Сибири:</a:t>
            </a:r>
          </a:p>
          <a:p>
            <a:pPr algn="ctr"/>
            <a:r>
              <a:rPr lang="ru-RU" sz="2800" b="1" dirty="0" smtClean="0"/>
              <a:t>А) русские</a:t>
            </a:r>
          </a:p>
          <a:p>
            <a:pPr algn="ctr"/>
            <a:r>
              <a:rPr lang="ru-RU" sz="2800" b="1" dirty="0" smtClean="0"/>
              <a:t>Б) белорусы</a:t>
            </a:r>
          </a:p>
          <a:p>
            <a:pPr algn="ctr"/>
            <a:r>
              <a:rPr lang="ru-RU" sz="2800" b="1" dirty="0" smtClean="0"/>
              <a:t>В) немцы</a:t>
            </a:r>
          </a:p>
          <a:p>
            <a:pPr algn="ctr"/>
            <a:r>
              <a:rPr lang="ru-RU" sz="2800" b="1" dirty="0" smtClean="0"/>
              <a:t>Г) украинцы</a:t>
            </a:r>
          </a:p>
          <a:p>
            <a:pPr algn="ctr"/>
            <a:r>
              <a:rPr lang="ru-RU" sz="2800" b="1" dirty="0" smtClean="0"/>
              <a:t>Д) ханты</a:t>
            </a:r>
          </a:p>
          <a:p>
            <a:pPr algn="ctr"/>
            <a:r>
              <a:rPr lang="ru-RU" sz="2800" b="1" dirty="0" smtClean="0"/>
              <a:t>Е) манси</a:t>
            </a:r>
          </a:p>
          <a:p>
            <a:pPr algn="ctr"/>
            <a:r>
              <a:rPr lang="ru-RU" sz="2800" b="1" dirty="0" smtClean="0"/>
              <a:t>Ж) ненцы</a:t>
            </a:r>
          </a:p>
          <a:p>
            <a:pPr algn="ctr"/>
            <a:r>
              <a:rPr lang="ru-RU" sz="2800" b="1" dirty="0" smtClean="0"/>
              <a:t>З) татары</a:t>
            </a:r>
          </a:p>
          <a:p>
            <a:pPr algn="ctr"/>
            <a:r>
              <a:rPr lang="ru-RU" sz="2800" b="1" dirty="0" smtClean="0"/>
              <a:t>И) эвенки</a:t>
            </a:r>
          </a:p>
          <a:p>
            <a:pPr algn="ctr"/>
            <a:r>
              <a:rPr lang="ru-RU" sz="2800" b="1" dirty="0" smtClean="0"/>
              <a:t>К) карелы</a:t>
            </a:r>
          </a:p>
          <a:p>
            <a:pPr algn="ctr"/>
            <a:r>
              <a:rPr lang="ru-RU" sz="2800" b="1" dirty="0" smtClean="0"/>
              <a:t>Л) се</a:t>
            </a:r>
            <a:r>
              <a:rPr lang="ru-RU" sz="2400" b="1" dirty="0" smtClean="0"/>
              <a:t>лькупы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95058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138336"/>
            <a:ext cx="4067944" cy="16344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6. Кто первым осваивал и создавал  поселения на севере района?</a:t>
            </a:r>
            <a:endParaRPr lang="ru-RU" sz="28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44008" y="138336"/>
            <a:ext cx="4499992" cy="16344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6. Кто первым заселял центральные и южные регионы Западной Сибири?</a:t>
            </a:r>
            <a:endParaRPr lang="ru-RU" sz="2800" b="1" dirty="0"/>
          </a:p>
        </p:txBody>
      </p:sp>
      <p:sp>
        <p:nvSpPr>
          <p:cNvPr id="4" name="Стрелка вниз 3"/>
          <p:cNvSpPr/>
          <p:nvPr/>
        </p:nvSpPr>
        <p:spPr>
          <a:xfrm>
            <a:off x="2024260" y="180379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5" name="Стрелка вниз 4"/>
          <p:cNvSpPr/>
          <p:nvPr/>
        </p:nvSpPr>
        <p:spPr>
          <a:xfrm>
            <a:off x="6966011" y="177281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42233" y="2852936"/>
            <a:ext cx="6408712" cy="3384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А) поморы</a:t>
            </a:r>
          </a:p>
          <a:p>
            <a:pPr algn="ctr"/>
            <a:r>
              <a:rPr lang="ru-RU" sz="3200" b="1" dirty="0" smtClean="0"/>
              <a:t>Б) казаки</a:t>
            </a:r>
          </a:p>
          <a:p>
            <a:pPr algn="ctr"/>
            <a:r>
              <a:rPr lang="ru-RU" sz="3200" b="1" dirty="0" smtClean="0"/>
              <a:t>В) мангазейские промышленники</a:t>
            </a:r>
          </a:p>
          <a:p>
            <a:pPr algn="ctr"/>
            <a:r>
              <a:rPr lang="ru-RU" sz="3200" b="1" dirty="0" smtClean="0"/>
              <a:t>Г) московские служилые люди.</a:t>
            </a:r>
          </a:p>
          <a:p>
            <a:pPr algn="ctr"/>
            <a:r>
              <a:rPr lang="ru-RU" sz="3200" b="1" dirty="0" smtClean="0"/>
              <a:t>Д) беглые крестьяне</a:t>
            </a:r>
          </a:p>
          <a:p>
            <a:pPr algn="ctr"/>
            <a:r>
              <a:rPr lang="ru-RU" sz="3200" b="1" dirty="0" smtClean="0"/>
              <a:t>Е) каторжники.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79577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4032448" cy="17064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7. Крупнейшие газовые месторождения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20072" y="548680"/>
            <a:ext cx="3744416" cy="16344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7. Крупнейшие месторождения нефти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1738536" y="2331939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5" name="Солнце 4"/>
          <p:cNvSpPr/>
          <p:nvPr/>
        </p:nvSpPr>
        <p:spPr>
          <a:xfrm>
            <a:off x="6707088" y="2183160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38536" y="3356992"/>
            <a:ext cx="5882952" cy="316835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А) Ямбургское</a:t>
            </a:r>
          </a:p>
          <a:p>
            <a:pPr algn="ctr"/>
            <a:r>
              <a:rPr lang="ru-RU" sz="2800" b="1" dirty="0" smtClean="0"/>
              <a:t>Б) Сургутское</a:t>
            </a:r>
          </a:p>
          <a:p>
            <a:pPr algn="ctr"/>
            <a:r>
              <a:rPr lang="ru-RU" sz="2800" b="1" dirty="0" smtClean="0"/>
              <a:t>В) Самотлор</a:t>
            </a:r>
          </a:p>
          <a:p>
            <a:pPr algn="ctr"/>
            <a:r>
              <a:rPr lang="ru-RU" sz="2800" b="1" dirty="0" smtClean="0"/>
              <a:t>Г) Уренгойское</a:t>
            </a:r>
          </a:p>
          <a:p>
            <a:pPr algn="ctr"/>
            <a:r>
              <a:rPr lang="ru-RU" sz="2800" b="1" dirty="0" smtClean="0"/>
              <a:t>Д) Тазовское</a:t>
            </a:r>
          </a:p>
          <a:p>
            <a:pPr algn="ctr"/>
            <a:r>
              <a:rPr lang="ru-RU" sz="2800" b="1" dirty="0" smtClean="0"/>
              <a:t>Е) Мегион</a:t>
            </a:r>
          </a:p>
          <a:p>
            <a:pPr algn="ctr"/>
            <a:r>
              <a:rPr lang="ru-RU" sz="2800" b="1" dirty="0" smtClean="0"/>
              <a:t>Ж) Нижневартовск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77963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980728"/>
            <a:ext cx="4283968" cy="51125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8. Обь с Иртышем имеет длину:</a:t>
            </a:r>
          </a:p>
          <a:p>
            <a:pPr algn="ctr"/>
            <a:endParaRPr lang="ru-RU" sz="3600" b="1" dirty="0"/>
          </a:p>
          <a:p>
            <a:pPr algn="ctr"/>
            <a:r>
              <a:rPr lang="ru-RU" sz="3600" b="1" dirty="0" smtClean="0"/>
              <a:t>А) 4300 км</a:t>
            </a:r>
          </a:p>
          <a:p>
            <a:pPr algn="ctr"/>
            <a:r>
              <a:rPr lang="ru-RU" sz="3600" b="1" dirty="0" smtClean="0"/>
              <a:t>Б) 5451 км</a:t>
            </a:r>
          </a:p>
          <a:p>
            <a:pPr algn="ctr"/>
            <a:r>
              <a:rPr lang="ru-RU" sz="3600" b="1" dirty="0" smtClean="0"/>
              <a:t>В) 6430 км</a:t>
            </a:r>
            <a:endParaRPr lang="ru-RU" sz="36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076056" y="980728"/>
            <a:ext cx="4067944" cy="51125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8. Васюганье – крупнейшая в мире заболоченная территория имеет площадь:</a:t>
            </a:r>
          </a:p>
          <a:p>
            <a:pPr algn="ctr"/>
            <a:endParaRPr lang="ru-RU" sz="3200" b="1" dirty="0"/>
          </a:p>
          <a:p>
            <a:pPr algn="ctr"/>
            <a:r>
              <a:rPr lang="ru-RU" sz="3200" b="1" dirty="0" smtClean="0"/>
              <a:t>А) 560 тыс. км²</a:t>
            </a:r>
          </a:p>
          <a:p>
            <a:pPr algn="ctr"/>
            <a:r>
              <a:rPr lang="ru-RU" sz="3200" b="1" dirty="0" smtClean="0"/>
              <a:t>Б) 800 тыс. км²</a:t>
            </a:r>
          </a:p>
          <a:p>
            <a:pPr algn="ctr"/>
            <a:r>
              <a:rPr lang="ru-RU" sz="3200" b="1" dirty="0" smtClean="0"/>
              <a:t>В) 200 тыс. км² </a:t>
            </a:r>
            <a:endParaRPr lang="ru-RU" sz="3200" b="1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727966" y="41555"/>
            <a:ext cx="764124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755648" y="0"/>
            <a:ext cx="772672" cy="49875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27570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нутый угол 1"/>
          <p:cNvSpPr/>
          <p:nvPr/>
        </p:nvSpPr>
        <p:spPr>
          <a:xfrm>
            <a:off x="683568" y="56280"/>
            <a:ext cx="3456384" cy="3201775"/>
          </a:xfrm>
          <a:prstGeom prst="foldedCorne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u="sng" dirty="0" smtClean="0"/>
              <a:t>1 Вариант. </a:t>
            </a:r>
          </a:p>
          <a:p>
            <a:pPr algn="ctr"/>
            <a:r>
              <a:rPr lang="ru-RU" sz="3200" b="1" dirty="0" smtClean="0"/>
              <a:t>9. Отрасли специализации хозяйства Западной Сибири</a:t>
            </a:r>
            <a:endParaRPr lang="ru-RU" sz="3200" b="1" dirty="0"/>
          </a:p>
        </p:txBody>
      </p:sp>
      <p:sp>
        <p:nvSpPr>
          <p:cNvPr id="3" name="Загнутый угол 2"/>
          <p:cNvSpPr/>
          <p:nvPr/>
        </p:nvSpPr>
        <p:spPr>
          <a:xfrm>
            <a:off x="5076056" y="56281"/>
            <a:ext cx="3456384" cy="3201775"/>
          </a:xfrm>
          <a:prstGeom prst="foldedCorner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u="sng" dirty="0" smtClean="0"/>
              <a:t>2 Вариант</a:t>
            </a:r>
            <a:r>
              <a:rPr lang="ru-RU" sz="3200" b="1" dirty="0" smtClean="0"/>
              <a:t>.</a:t>
            </a:r>
          </a:p>
          <a:p>
            <a:pPr algn="ctr"/>
            <a:r>
              <a:rPr lang="ru-RU" sz="3200" b="1" dirty="0" smtClean="0"/>
              <a:t>9. Отрасли не получившие развитие в Западной Сибири.</a:t>
            </a:r>
            <a:endParaRPr lang="ru-RU" sz="3200" b="1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654371" y="2852936"/>
            <a:ext cx="5616624" cy="4536504"/>
          </a:xfrm>
          <a:prstGeom prst="horizontalScroll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А)  ТЭК</a:t>
            </a:r>
          </a:p>
          <a:p>
            <a:pPr algn="ctr"/>
            <a:r>
              <a:rPr lang="ru-RU" sz="2400" b="1" dirty="0" smtClean="0"/>
              <a:t>Б) Электроэнергетика</a:t>
            </a:r>
          </a:p>
          <a:p>
            <a:pPr algn="ctr"/>
            <a:r>
              <a:rPr lang="ru-RU" sz="2400" b="1" dirty="0" smtClean="0"/>
              <a:t>В) Машиностроение</a:t>
            </a:r>
          </a:p>
          <a:p>
            <a:pPr algn="ctr"/>
            <a:r>
              <a:rPr lang="ru-RU" sz="2400" b="1" dirty="0" smtClean="0"/>
              <a:t>Г) </a:t>
            </a:r>
            <a:r>
              <a:rPr lang="ru-RU" sz="2400" b="1" dirty="0"/>
              <a:t>Ч</a:t>
            </a:r>
            <a:r>
              <a:rPr lang="ru-RU" sz="2400" b="1" dirty="0" smtClean="0"/>
              <a:t>ерная металлургия</a:t>
            </a:r>
          </a:p>
          <a:p>
            <a:pPr algn="ctr"/>
            <a:r>
              <a:rPr lang="ru-RU" sz="2400" b="1" dirty="0" smtClean="0"/>
              <a:t>Д) Лесная</a:t>
            </a:r>
          </a:p>
          <a:p>
            <a:pPr algn="ctr"/>
            <a:r>
              <a:rPr lang="ru-RU" sz="2400" b="1" dirty="0" smtClean="0"/>
              <a:t>Е) Химическая</a:t>
            </a:r>
          </a:p>
          <a:p>
            <a:pPr algn="ctr"/>
            <a:r>
              <a:rPr lang="ru-RU" sz="2400" b="1" dirty="0" smtClean="0"/>
              <a:t>Ж) легкая и пищевая</a:t>
            </a:r>
          </a:p>
          <a:p>
            <a:pPr algn="ctr"/>
            <a:r>
              <a:rPr lang="ru-RU" sz="2400" b="1" dirty="0" smtClean="0"/>
              <a:t>З) Цветная металлургия</a:t>
            </a:r>
          </a:p>
          <a:p>
            <a:pPr algn="ctr"/>
            <a:r>
              <a:rPr lang="ru-RU" sz="2400" b="1" dirty="0" smtClean="0"/>
              <a:t>И) сельское хозяйство.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49482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477</Words>
  <Application>Microsoft Office PowerPoint</Application>
  <PresentationFormat>Экран (4:3)</PresentationFormat>
  <Paragraphs>114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Контрольная работа по теме: «Западная Сибирь».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Контрольная работа по теме: «Западная Сибирь».</dc:title>
  <dc:creator>Наташа</dc:creator>
  <cp:lastModifiedBy>учитель</cp:lastModifiedBy>
  <cp:revision>14</cp:revision>
  <dcterms:created xsi:type="dcterms:W3CDTF">2011-04-12T14:13:27Z</dcterms:created>
  <dcterms:modified xsi:type="dcterms:W3CDTF">2013-04-04T12:57:26Z</dcterms:modified>
</cp:coreProperties>
</file>