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4"/>
  </p:notesMasterIdLst>
  <p:sldIdLst>
    <p:sldId id="295" r:id="rId2"/>
    <p:sldId id="300" r:id="rId3"/>
    <p:sldId id="307" r:id="rId4"/>
    <p:sldId id="308" r:id="rId5"/>
    <p:sldId id="309" r:id="rId6"/>
    <p:sldId id="305" r:id="rId7"/>
    <p:sldId id="297" r:id="rId8"/>
    <p:sldId id="304" r:id="rId9"/>
    <p:sldId id="296" r:id="rId10"/>
    <p:sldId id="306" r:id="rId11"/>
    <p:sldId id="299" r:id="rId12"/>
    <p:sldId id="28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00CC"/>
    <a:srgbClr val="1703A9"/>
    <a:srgbClr val="00FFCC"/>
    <a:srgbClr val="0066FF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89" autoAdjust="0"/>
  </p:normalViewPr>
  <p:slideViewPr>
    <p:cSldViewPr>
      <p:cViewPr varScale="1">
        <p:scale>
          <a:sx n="92" d="100"/>
          <a:sy n="92" d="100"/>
        </p:scale>
        <p:origin x="-1109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76E2953-47AA-41FE-8B4A-E63D662086F0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4F10109-8CD6-43B5-ADE6-82953BF72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E189C-CC37-4C59-ACBD-FE6F40716349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30F56-03EA-4542-86BA-4BA17E4BFD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  <p:bldP spid="17" grpId="0" build="p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672AC-7365-4DA1-A22E-4E9271844614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2EC7D-DE30-4243-BE7B-768FFEBE51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CBD57-C3BA-43D6-A6D0-B9478BB5F89B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C1592-E9C4-447C-A3ED-25A7E18849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9C869-E658-42FC-853C-FEF80B02DDDE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80AF3-97A7-4D5F-BA1A-A540277FD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8BA29-D5BB-4246-B532-79ABBBD8703A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47A6A-4160-4812-85BE-B55CEFABBC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F0B8B-972C-4593-94FB-DC6BEFF1C427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2DE2A-FE2B-4956-AED3-C404F7C7D2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1E537-AC6D-4B65-8B8A-C46309E45E04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632E5-730F-4809-BABA-969592C95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4" grpId="0" build="p" autoUpdateAnimBg="0"/>
      <p:bldP spid="5" grpId="0" build="p" autoUpdateAnimBg="0"/>
      <p:bldP spid="6" grpId="0" build="p" autoUpdateAnimBg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15876-B692-4DD5-AB42-5F26A25D098B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7670E-1B0A-4ECE-8A8A-C60B79BDF7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C29D5-B24C-4DDB-A547-B0C4D455EF35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7DD1D-F624-48E6-A3AE-83D2A4D556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A85D4-BFFB-446F-A22C-165997130B74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E450C-F3EC-4717-8E94-79EE48A4C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4" grpId="0" build="p" autoUpdateAnimBg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998D-14B4-4DA1-993F-F620317DB6D4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7B2D2-B957-4F65-A794-9A90FF0892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4" grpId="0" build="p" autoUpdateAnimBg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ED9B70-4598-4FDF-A2DD-826670A411E6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11C752-F55C-4CB8-A83B-6BED75E8F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0" r:id="rId1"/>
    <p:sldLayoutId id="2147483839" r:id="rId2"/>
    <p:sldLayoutId id="2147483841" r:id="rId3"/>
    <p:sldLayoutId id="2147483838" r:id="rId4"/>
    <p:sldLayoutId id="2147483842" r:id="rId5"/>
    <p:sldLayoutId id="2147483837" r:id="rId6"/>
    <p:sldLayoutId id="2147483836" r:id="rId7"/>
    <p:sldLayoutId id="2147483843" r:id="rId8"/>
    <p:sldLayoutId id="2147483844" r:id="rId9"/>
    <p:sldLayoutId id="2147483835" r:id="rId10"/>
    <p:sldLayoutId id="214748383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/>
      <p:bldP spid="102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9BBB59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8064A2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2800" smtClean="0">
                <a:latin typeface="Arial" charset="0"/>
              </a:rPr>
              <a:t>          </a:t>
            </a:r>
          </a:p>
        </p:txBody>
      </p:sp>
      <p:sp>
        <p:nvSpPr>
          <p:cNvPr id="1433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/>
            <a:r>
              <a:rPr lang="ru-RU" sz="5400" smtClean="0"/>
              <a:t>Кружок «Мои первые проекты»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 autoUpdateAnimBg="0"/>
      <p:bldP spid="14338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z="4200" smtClean="0">
                <a:solidFill>
                  <a:srgbClr val="00FFCC"/>
                </a:solidFill>
              </a:rPr>
              <a:t>Проект</a:t>
            </a:r>
            <a:br>
              <a:rPr lang="ru-RU" sz="4200" smtClean="0">
                <a:solidFill>
                  <a:srgbClr val="00FFCC"/>
                </a:solidFill>
              </a:rPr>
            </a:br>
            <a:r>
              <a:rPr lang="ru-RU" sz="4200" smtClean="0">
                <a:solidFill>
                  <a:srgbClr val="00FFCC"/>
                </a:solidFill>
              </a:rPr>
              <a:t>«Мир вокруг нас»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ru-RU" smtClean="0"/>
          </a:p>
        </p:txBody>
      </p:sp>
      <p:pic>
        <p:nvPicPr>
          <p:cNvPr id="27652" name="Picture 4" descr="28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524000"/>
            <a:ext cx="4392613" cy="398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609600" y="5791200"/>
            <a:ext cx="5259388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ru-RU" b="1"/>
              <a:t>Автор</a:t>
            </a:r>
            <a:r>
              <a:rPr lang="ru-RU" b="1">
                <a:solidFill>
                  <a:srgbClr val="0000FF"/>
                </a:solidFill>
              </a:rPr>
              <a:t>:</a:t>
            </a:r>
            <a:r>
              <a:rPr lang="ru-RU" b="1">
                <a:solidFill>
                  <a:srgbClr val="FF00FF"/>
                </a:solidFill>
              </a:rPr>
              <a:t> учащаяся 3 б класса   Залалова Зиля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utoUpdateAnimBg="0"/>
      <p:bldP spid="27651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3" name="Picture 4" descr="SDC132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 autoUpdateAnimBg="0"/>
      <p:bldP spid="19458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2"/>
          <p:cNvSpPr>
            <a:spLocks noGrp="1"/>
          </p:cNvSpPr>
          <p:nvPr>
            <p:ph idx="1"/>
          </p:nvPr>
        </p:nvSpPr>
        <p:spPr>
          <a:xfrm>
            <a:off x="2057400" y="1219200"/>
            <a:ext cx="5867400" cy="4343400"/>
          </a:xfrm>
        </p:spPr>
        <p:txBody>
          <a:bodyPr/>
          <a:lstStyle/>
          <a:p>
            <a:pPr algn="ctr" eaLnBrk="1" hangingPunct="1"/>
            <a:r>
              <a:rPr lang="ru-RU" sz="8000" smtClean="0"/>
              <a:t>Спасибо</a:t>
            </a:r>
          </a:p>
          <a:p>
            <a:pPr algn="ctr" eaLnBrk="1" hangingPunct="1"/>
            <a:r>
              <a:rPr lang="ru-RU" sz="8000" smtClean="0"/>
              <a:t>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z="4200" smtClean="0">
                <a:solidFill>
                  <a:srgbClr val="FFFF00"/>
                </a:solidFill>
              </a:rPr>
              <a:t>Направление: </a:t>
            </a:r>
            <a:r>
              <a:rPr lang="en-US" sz="4200" smtClean="0">
                <a:solidFill>
                  <a:srgbClr val="FFFF00"/>
                </a:solidFill>
              </a:rPr>
              <a:t>                                   </a:t>
            </a:r>
            <a:r>
              <a:rPr lang="ru-RU" sz="4200" smtClean="0">
                <a:solidFill>
                  <a:srgbClr val="FFFF00"/>
                </a:solidFill>
              </a:rPr>
              <a:t>общеинтеллектуальное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mtClean="0"/>
              <a:t> </a:t>
            </a:r>
            <a:r>
              <a:rPr lang="ru-RU" smtClean="0"/>
              <a:t> Цель: Включение младших школьников в самостоятельное решение учебных задач и развитие исследовательской компетенции учащихся посредством овладения ими методов научного познания и умений учебного исследования.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autoUpdateAnimBg="0"/>
      <p:bldP spid="15362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sz="3800" b="1" i="1" dirty="0" smtClean="0">
                <a:solidFill>
                  <a:srgbClr val="C00000"/>
                </a:solidFill>
                <a:latin typeface="Times New Roman" pitchFamily="18" charset="0"/>
              </a:rPr>
              <a:t>Задачи проекта: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785813"/>
            <a:ext cx="8229600" cy="452596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400" dirty="0" smtClean="0">
                <a:latin typeface="Times New Roman" pitchFamily="18" charset="0"/>
              </a:rPr>
              <a:t>        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Научиться: 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обсуждать проблемы, учитывая противоположные точки зрения;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обосновывать свою точку зрения;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планировать решения;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делать выводы и заключения;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оценивать собственный мыслительный процесс.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071563"/>
            <a:ext cx="8229600" cy="4530725"/>
          </a:xfrm>
        </p:spPr>
        <p:txBody>
          <a:bodyPr/>
          <a:lstStyle/>
          <a:p>
            <a:pPr eaLnBrk="1" hangingPunct="1"/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определение темы;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выбор рабочих групп и распределение  ролей;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определение источников информации, постановка задач; 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выбор критериев оценки.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7931150" cy="847725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Основной этап (сбор и уточнение информации)</a:t>
            </a:r>
            <a:b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22574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Ученики: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Самостоятельно работают с информацией, анализируют и синтезируют идеи. Оценивают результаты работы</a:t>
            </a:r>
          </a:p>
          <a:p>
            <a:pPr eaLnBrk="1" hangingPunct="1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Учитель: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Наблюдает и консультирует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867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7" name="Picture 4" descr="SDC132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75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1" name="Picture 4" descr="SDC132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 autoUpdateAnimBg="0"/>
      <p:bldP spid="17410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765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5" name="Picture 4" descr="SDC131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utoUpdateAnimBg="0"/>
      <p:bldP spid="27651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4" descr="SDC13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 autoUpdateAnimBg="0"/>
      <p:bldP spid="16386" grpId="0" build="p" autoUpdateAnimBg="0"/>
    </p:bldLst>
  </p:timing>
</p:sld>
</file>

<file path=ppt/theme/theme1.xml><?xml version="1.0" encoding="utf-8"?>
<a:theme xmlns:a="http://schemas.openxmlformats.org/drawingml/2006/main" name="Техниче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704</TotalTime>
  <Words>137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Техническая</vt:lpstr>
      <vt:lpstr>          </vt:lpstr>
      <vt:lpstr>Направление:                                    общеинтеллектуальное</vt:lpstr>
      <vt:lpstr>Задачи проекта:</vt:lpstr>
      <vt:lpstr>Подготовительный этап</vt:lpstr>
      <vt:lpstr>Основной этап (сбор и уточнение информации) </vt:lpstr>
      <vt:lpstr>Слайд 6</vt:lpstr>
      <vt:lpstr>Слайд 7</vt:lpstr>
      <vt:lpstr>Слайд 8</vt:lpstr>
      <vt:lpstr>Слайд 9</vt:lpstr>
      <vt:lpstr>Проект «Мир вокруг нас»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моих увлечений.</dc:title>
  <dc:creator>Пользователь Windows</dc:creator>
  <cp:lastModifiedBy>Фарида</cp:lastModifiedBy>
  <cp:revision>79</cp:revision>
  <dcterms:created xsi:type="dcterms:W3CDTF">2011-02-05T10:31:19Z</dcterms:created>
  <dcterms:modified xsi:type="dcterms:W3CDTF">2016-12-04T19:30:36Z</dcterms:modified>
</cp:coreProperties>
</file>