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63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84FCA47-762E-448C-8181-4E9E4647E31F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5CB5B53-D54A-49E4-9E17-C99435F31C1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1217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CA47-762E-448C-8181-4E9E4647E31F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B5B53-D54A-49E4-9E17-C99435F31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472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CA47-762E-448C-8181-4E9E4647E31F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B5B53-D54A-49E4-9E17-C99435F31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151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CA47-762E-448C-8181-4E9E4647E31F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B5B53-D54A-49E4-9E17-C99435F31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65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CA47-762E-448C-8181-4E9E4647E31F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B5B53-D54A-49E4-9E17-C99435F31C1E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0066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CA47-762E-448C-8181-4E9E4647E31F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B5B53-D54A-49E4-9E17-C99435F31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50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CA47-762E-448C-8181-4E9E4647E31F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B5B53-D54A-49E4-9E17-C99435F31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741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CA47-762E-448C-8181-4E9E4647E31F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B5B53-D54A-49E4-9E17-C99435F31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121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CA47-762E-448C-8181-4E9E4647E31F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B5B53-D54A-49E4-9E17-C99435F31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008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CA47-762E-448C-8181-4E9E4647E31F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B5B53-D54A-49E4-9E17-C99435F31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796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FCA47-762E-448C-8181-4E9E4647E31F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B5B53-D54A-49E4-9E17-C99435F31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00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384FCA47-762E-448C-8181-4E9E4647E31F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5CB5B53-D54A-49E4-9E17-C99435F31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903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Подборка иллюстраций по теме </a:t>
            </a:r>
            <a:br>
              <a:rPr lang="ru-RU" sz="3600" dirty="0"/>
            </a:br>
            <a:r>
              <a:rPr lang="ru-RU" sz="3600" dirty="0"/>
              <a:t>«Культура России</a:t>
            </a:r>
            <a:r>
              <a:rPr lang="en-US" sz="3600" dirty="0"/>
              <a:t> </a:t>
            </a:r>
            <a:r>
              <a:rPr lang="ru-RU" sz="3600" dirty="0" smtClean="0"/>
              <a:t>второй </a:t>
            </a:r>
            <a:br>
              <a:rPr lang="ru-RU" sz="3600" dirty="0" smtClean="0"/>
            </a:br>
            <a:r>
              <a:rPr lang="ru-RU" sz="3600" dirty="0" smtClean="0"/>
              <a:t>половины 18  века».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Учитель истории и обществознания ГБОУ Школа 2033</a:t>
            </a:r>
          </a:p>
          <a:p>
            <a:r>
              <a:rPr lang="ru-RU" dirty="0"/>
              <a:t>Кантан Ольга Евгеньевна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0878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788" y="2030783"/>
            <a:ext cx="5943600" cy="44622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05374" y="860079"/>
            <a:ext cx="7180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Петербургская академия художеств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1808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657" y="1187261"/>
            <a:ext cx="7962900" cy="558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72823" y="389299"/>
            <a:ext cx="3172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Дом Пашкова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6579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152" y="1108582"/>
            <a:ext cx="7260880" cy="55165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66782" y="462251"/>
            <a:ext cx="49816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Здание Сената в Кремле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3305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33" y="2360266"/>
            <a:ext cx="6096000" cy="3857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74059" y="1466661"/>
            <a:ext cx="42051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 smtClean="0"/>
              <a:t>Голицынская</a:t>
            </a:r>
            <a:r>
              <a:rPr lang="ru-RU" sz="3200" dirty="0" smtClean="0"/>
              <a:t> больница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916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194" y="1638583"/>
            <a:ext cx="6219825" cy="4667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20150" y="805758"/>
            <a:ext cx="46587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Таврический дворец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2197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904" y="1480005"/>
            <a:ext cx="6562725" cy="50387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73648" y="679009"/>
            <a:ext cx="4193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Мраморный дворец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9026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885" y="1763916"/>
            <a:ext cx="6686550" cy="4724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93680" y="769544"/>
            <a:ext cx="3458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Академия наук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3063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386" y="1544747"/>
            <a:ext cx="6391656" cy="4800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7367" y="787651"/>
            <a:ext cx="4029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Смольный институт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614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93814" y="2236206"/>
            <a:ext cx="37880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Барокко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43381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841" y="1318953"/>
            <a:ext cx="7043596" cy="52742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95461" y="470780"/>
            <a:ext cx="6362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Большой Петергофский дворец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0308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779" y="940931"/>
            <a:ext cx="8559800" cy="5664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4190" y="294600"/>
            <a:ext cx="8123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Екатерининский дворец в Царском Селе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9227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762" y="1032409"/>
            <a:ext cx="7607300" cy="5626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37846" y="199177"/>
            <a:ext cx="36006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Зимний дворец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516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271" y="1575209"/>
            <a:ext cx="6134100" cy="4667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9327" y="742385"/>
            <a:ext cx="387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Смольный собор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7915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568" y="444374"/>
            <a:ext cx="4572000" cy="609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68285" y="1575303"/>
            <a:ext cx="390465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Колокольня </a:t>
            </a:r>
          </a:p>
          <a:p>
            <a:r>
              <a:rPr lang="ru-RU" sz="3600" dirty="0" smtClean="0"/>
              <a:t>Троице-Сергиевой </a:t>
            </a:r>
          </a:p>
          <a:p>
            <a:r>
              <a:rPr lang="ru-RU" sz="3600" dirty="0" smtClean="0"/>
              <a:t>лавры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8227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857" y="1001764"/>
            <a:ext cx="7341690" cy="59467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04515" y="398352"/>
            <a:ext cx="6537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Никольский Морской собор в Петербурге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8798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3691" y="2281473"/>
            <a:ext cx="44937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Классицизм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10651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41</TotalTime>
  <Words>55</Words>
  <Application>Microsoft Office PowerPoint</Application>
  <PresentationFormat>Широкоэкранный</PresentationFormat>
  <Paragraphs>21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Corbel</vt:lpstr>
      <vt:lpstr>Базис</vt:lpstr>
      <vt:lpstr>Подборка иллюстраций по теме  «Культура России второй  половины 18  века».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Computer</dc:creator>
  <cp:lastModifiedBy>Computer</cp:lastModifiedBy>
  <cp:revision>6</cp:revision>
  <dcterms:created xsi:type="dcterms:W3CDTF">2015-04-08T13:58:17Z</dcterms:created>
  <dcterms:modified xsi:type="dcterms:W3CDTF">2016-12-04T09:42:52Z</dcterms:modified>
</cp:coreProperties>
</file>