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9" y="2708476"/>
            <a:ext cx="3402712" cy="1702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Лекарственные растения вокруг нас.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2896"/>
            <a:ext cx="3672408" cy="3024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4687976"/>
            <a:ext cx="39982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выполнила Костина Анна</a:t>
            </a:r>
          </a:p>
          <a:p>
            <a:r>
              <a:rPr lang="ru-RU" dirty="0" smtClean="0"/>
              <a:t>4А класс</a:t>
            </a:r>
          </a:p>
          <a:p>
            <a:r>
              <a:rPr lang="ru-RU" dirty="0" smtClean="0"/>
              <a:t>МБОУ гимназия №1</a:t>
            </a:r>
          </a:p>
          <a:p>
            <a:r>
              <a:rPr lang="ru-RU" dirty="0" smtClean="0"/>
              <a:t>г. Липецк</a:t>
            </a:r>
          </a:p>
          <a:p>
            <a:r>
              <a:rPr lang="ru-RU" dirty="0" smtClean="0"/>
              <a:t>Учитель Андриянова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127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0312" y="764704"/>
            <a:ext cx="831938" cy="720080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36022"/>
            <a:ext cx="3744416" cy="2438980"/>
          </a:xfrm>
        </p:spPr>
      </p:pic>
      <p:sp>
        <p:nvSpPr>
          <p:cNvPr id="10" name="Прямоугольник 9"/>
          <p:cNvSpPr/>
          <p:nvPr/>
        </p:nvSpPr>
        <p:spPr>
          <a:xfrm>
            <a:off x="1332697" y="2940695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Пастушья сумка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3936438" cy="242601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148064" y="5949280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Петрушка кудрявая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39" y="3429000"/>
            <a:ext cx="3515962" cy="242601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86448" y="6029553"/>
            <a:ext cx="284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Малина обыкновенная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76672"/>
            <a:ext cx="2940869" cy="228444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916457" y="2875002"/>
            <a:ext cx="290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Льнянка обыкновенная</a:t>
            </a:r>
          </a:p>
        </p:txBody>
      </p:sp>
    </p:spTree>
    <p:extLst>
      <p:ext uri="{BB962C8B-B14F-4D97-AF65-F5344CB8AC3E}">
        <p14:creationId xmlns:p14="http://schemas.microsoft.com/office/powerpoint/2010/main" val="24407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3"/>
            <a:ext cx="3953125" cy="2736304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3253099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Одуванчик лекарственный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764704"/>
            <a:ext cx="3834997" cy="23729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59843" y="3244334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Облепиха </a:t>
            </a:r>
            <a:r>
              <a:rPr lang="ru-RU" b="1" dirty="0" err="1"/>
              <a:t>крушиновидная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6093296"/>
            <a:ext cx="197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Мята перечная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89" y="3622431"/>
            <a:ext cx="3780195" cy="23515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22431"/>
            <a:ext cx="3406259" cy="218283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53175" y="5974001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Мать-и-мачеха</a:t>
            </a:r>
          </a:p>
        </p:txBody>
      </p:sp>
    </p:spTree>
    <p:extLst>
      <p:ext uri="{BB962C8B-B14F-4D97-AF65-F5344CB8AC3E}">
        <p14:creationId xmlns:p14="http://schemas.microsoft.com/office/powerpoint/2010/main" val="25486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3916583" cy="2160240"/>
          </a:xfrm>
        </p:spPr>
      </p:pic>
      <p:sp>
        <p:nvSpPr>
          <p:cNvPr id="6" name="Прямоугольник 5"/>
          <p:cNvSpPr/>
          <p:nvPr/>
        </p:nvSpPr>
        <p:spPr>
          <a:xfrm>
            <a:off x="1115616" y="2708920"/>
            <a:ext cx="2970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Горец птичий (спорыш</a:t>
            </a:r>
            <a:r>
              <a:rPr lang="ru-RU" dirty="0"/>
              <a:t>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76672"/>
            <a:ext cx="3384376" cy="21602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92080" y="2682516"/>
            <a:ext cx="2076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Вьюнок </a:t>
            </a:r>
            <a:r>
              <a:rPr lang="ru-RU" b="1" dirty="0" smtClean="0"/>
              <a:t>полевой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100954"/>
            <a:ext cx="3331310" cy="25401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03648" y="5733256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Василек синий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5830888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Береза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109637"/>
            <a:ext cx="3277599" cy="23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4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404665"/>
            <a:ext cx="3960440" cy="2970330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3437765"/>
            <a:ext cx="2585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Боярышник колючий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4722" y="3429000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Сосна обыкновенная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76672"/>
            <a:ext cx="3817778" cy="28633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97434" y="6021288"/>
            <a:ext cx="2459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Дуб обыкновенный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963" y="3903085"/>
            <a:ext cx="3082270" cy="214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64704"/>
            <a:ext cx="6777317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 далеко не полный список лекарственных растений произрастающих рядом с нами. Это те, что мне встречались часто на прогулках, и те, что растут у нас в деревне рядом с домом.</a:t>
            </a:r>
          </a:p>
          <a:p>
            <a:r>
              <a:rPr lang="ru-RU" dirty="0" smtClean="0"/>
              <a:t>Мы с мамой собирали и сушили мяту, чабрец, липу, шиповник, зверобой. Я прикладывала листья подорожника к царапинам. Мы часто пьем травяные чаи. А во время простуды мама дает мне чай с малиной.</a:t>
            </a:r>
          </a:p>
          <a:p>
            <a:r>
              <a:rPr lang="ru-RU" dirty="0"/>
              <a:t>Лечиться травами кажется многим на первый взгляд проще простого, но чтобы не нанести своему организму вместо предполагаемой пользы – непоправимый вред, </a:t>
            </a:r>
            <a:r>
              <a:rPr lang="ru-RU" dirty="0" smtClean="0"/>
              <a:t>не занимайтесь</a:t>
            </a:r>
            <a:r>
              <a:rPr lang="en-US" dirty="0" smtClean="0"/>
              <a:t> </a:t>
            </a:r>
            <a:r>
              <a:rPr lang="ru-RU" dirty="0" smtClean="0"/>
              <a:t>самолечением.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55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260632" y="1268760"/>
            <a:ext cx="373600" cy="6011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6777201" cy="477989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 глубокой еще древности люди знали о целебной силе лекарственных растений и при лечении больных именно они использовались повсеместно. В Киевской Руси с первой половины 11 века названия лекарственных растений начали записывать в письмена и формировать травники. По указу Петра I в начале 18 века в Москве, Петербурге и Лубнах были образованы «аптекарские огороды», где собственно и выращивались необходимые растения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Я хочу рассказать о растениях, которые я встретила у себя в деревне и на прогулках.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1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6478" y="3071860"/>
            <a:ext cx="3568242" cy="43204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200" b="1" dirty="0" smtClean="0">
                <a:solidFill>
                  <a:schemeClr val="tx1"/>
                </a:solidFill>
              </a:rPr>
              <a:t/>
            </a:r>
            <a:br>
              <a:rPr lang="ru-RU" sz="12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Шиповник </a:t>
            </a:r>
            <a:r>
              <a:rPr lang="ru-RU" sz="1600" b="1" dirty="0" smtClean="0">
                <a:solidFill>
                  <a:schemeClr val="tx1"/>
                </a:solidFill>
              </a:rPr>
              <a:t>обыкновенный.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3365"/>
            <a:ext cx="3960439" cy="280252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12903"/>
            <a:ext cx="3796786" cy="28083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59632" y="3225888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Чистотел большой.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595220"/>
            <a:ext cx="3706552" cy="24671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35696" y="6062394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Ежевика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03908"/>
            <a:ext cx="3823072" cy="25488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868144" y="6078309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Деревий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5697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527" y="3088544"/>
            <a:ext cx="3496234" cy="70049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</a:rPr>
              <a:t>Фиалка трехцветная или анютины глазки.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538" y="347538"/>
            <a:ext cx="3825911" cy="2664296"/>
          </a:xfrm>
        </p:spPr>
      </p:pic>
      <p:sp>
        <p:nvSpPr>
          <p:cNvPr id="8" name="Прямоугольник 7"/>
          <p:cNvSpPr/>
          <p:nvPr/>
        </p:nvSpPr>
        <p:spPr>
          <a:xfrm>
            <a:off x="517512" y="2924944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Цикорий дикий (</a:t>
            </a:r>
            <a:r>
              <a:rPr lang="ru-RU" b="1" dirty="0" err="1"/>
              <a:t>горчанка</a:t>
            </a:r>
            <a:r>
              <a:rPr lang="ru-RU" b="1" dirty="0"/>
              <a:t>, татарский </a:t>
            </a:r>
            <a:r>
              <a:rPr lang="ru-RU" b="1" dirty="0" smtClean="0"/>
              <a:t>цвет).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35797"/>
            <a:ext cx="3989304" cy="2624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83" y="3501008"/>
            <a:ext cx="3232646" cy="269723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51324" y="6157597"/>
            <a:ext cx="2347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Земляника лесная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609077"/>
            <a:ext cx="4208241" cy="24811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571999" y="6148777"/>
            <a:ext cx="340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Зверобой продырявленный</a:t>
            </a:r>
          </a:p>
        </p:txBody>
      </p:sp>
    </p:spTree>
    <p:extLst>
      <p:ext uri="{BB962C8B-B14F-4D97-AF65-F5344CB8AC3E}">
        <p14:creationId xmlns:p14="http://schemas.microsoft.com/office/powerpoint/2010/main" val="25404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1009" y="6093296"/>
            <a:ext cx="3672408" cy="43204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</a:rPr>
              <a:t>Укроп душистый.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04" y="404664"/>
            <a:ext cx="3936437" cy="2952328"/>
          </a:xfrm>
        </p:spPr>
      </p:pic>
      <p:sp>
        <p:nvSpPr>
          <p:cNvPr id="8" name="Прямоугольник 7"/>
          <p:cNvSpPr/>
          <p:nvPr/>
        </p:nvSpPr>
        <p:spPr>
          <a:xfrm>
            <a:off x="1115616" y="3356992"/>
            <a:ext cx="2719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Хрен </a:t>
            </a:r>
            <a:r>
              <a:rPr lang="ru-RU" b="1" dirty="0" smtClean="0"/>
              <a:t>обыкновенный. 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1795"/>
            <a:ext cx="3911417" cy="293356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46347" y="2875030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Каштан конский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4664"/>
            <a:ext cx="3237740" cy="24283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32666"/>
            <a:ext cx="3652112" cy="236063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14356" y="6093296"/>
            <a:ext cx="3788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Иван–чай узколистый (кипрей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949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7396" y="6021288"/>
            <a:ext cx="371237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900" b="1" dirty="0">
                <a:solidFill>
                  <a:schemeClr val="tx1"/>
                </a:solidFill>
              </a:rPr>
              <a:t>Рябина черноплодная (</a:t>
            </a:r>
            <a:r>
              <a:rPr lang="ru-RU" sz="1900" b="1" dirty="0" err="1">
                <a:solidFill>
                  <a:schemeClr val="tx1"/>
                </a:solidFill>
              </a:rPr>
              <a:t>арония</a:t>
            </a:r>
            <a:r>
              <a:rPr lang="ru-RU" sz="1900" b="1" dirty="0">
                <a:solidFill>
                  <a:schemeClr val="tx1"/>
                </a:solidFill>
              </a:rPr>
              <a:t>)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5"/>
            <a:ext cx="3816423" cy="2595167"/>
          </a:xfrm>
        </p:spPr>
      </p:pic>
      <p:sp>
        <p:nvSpPr>
          <p:cNvPr id="8" name="Прямоугольник 7"/>
          <p:cNvSpPr/>
          <p:nvPr/>
        </p:nvSpPr>
        <p:spPr>
          <a:xfrm>
            <a:off x="683568" y="2961818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Рябина обыкновенная.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348" y="3284984"/>
            <a:ext cx="3816424" cy="28623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32017"/>
            <a:ext cx="3672408" cy="251399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24128" y="2929896"/>
            <a:ext cx="144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Календула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6129690"/>
            <a:ext cx="2545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Крапива двудомная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87151"/>
            <a:ext cx="3678300" cy="276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64704"/>
            <a:ext cx="3672408" cy="5616624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620688"/>
            <a:ext cx="4032448" cy="2232248"/>
          </a:xfrm>
        </p:spPr>
      </p:pic>
      <p:sp>
        <p:nvSpPr>
          <p:cNvPr id="8" name="Прямоугольник 7"/>
          <p:cNvSpPr/>
          <p:nvPr/>
        </p:nvSpPr>
        <p:spPr>
          <a:xfrm>
            <a:off x="395536" y="2874947"/>
            <a:ext cx="4457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Ромашка аптечная (лекарственная)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794" y="3503794"/>
            <a:ext cx="4039654" cy="259228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39693" y="6030580"/>
            <a:ext cx="3193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Пырей ползучий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821" y="487910"/>
            <a:ext cx="3772814" cy="239337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601819" y="2996952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Клевер луговой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19" y="3415858"/>
            <a:ext cx="3980893" cy="265013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81005" y="6096082"/>
            <a:ext cx="3188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Коровяк </a:t>
            </a:r>
            <a:r>
              <a:rPr lang="ru-RU" b="1" dirty="0" err="1"/>
              <a:t>скипетровидный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10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64704"/>
            <a:ext cx="3640250" cy="5544616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</a:rPr>
              <a:t/>
            </a:r>
            <a:br>
              <a:rPr lang="ru-RU" sz="1200" b="1" dirty="0" smtClean="0">
                <a:solidFill>
                  <a:schemeClr val="tx1"/>
                </a:solidFill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4011655" cy="2952328"/>
          </a:xfrm>
        </p:spPr>
      </p:pic>
      <p:sp>
        <p:nvSpPr>
          <p:cNvPr id="8" name="Прямоугольник 7"/>
          <p:cNvSpPr/>
          <p:nvPr/>
        </p:nvSpPr>
        <p:spPr>
          <a:xfrm>
            <a:off x="683568" y="3325634"/>
            <a:ext cx="3347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Пустырник </a:t>
            </a:r>
            <a:r>
              <a:rPr lang="ru-RU" b="1" dirty="0" err="1"/>
              <a:t>пятилопастный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30306"/>
            <a:ext cx="3840088" cy="24796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63729" y="6093296"/>
            <a:ext cx="2744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Пижма обыкновенная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11451"/>
            <a:ext cx="3669884" cy="263641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82553" y="3140968"/>
            <a:ext cx="4073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Лапчатка гусиная (</a:t>
            </a:r>
            <a:r>
              <a:rPr lang="ru-RU" b="1" dirty="0" err="1"/>
              <a:t>гусяча</a:t>
            </a:r>
            <a:r>
              <a:rPr lang="ru-RU" b="1" dirty="0"/>
              <a:t> лапка)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630307"/>
            <a:ext cx="2932465" cy="239098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373952" y="6084476"/>
            <a:ext cx="2271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Ландыш майский</a:t>
            </a:r>
          </a:p>
        </p:txBody>
      </p:sp>
    </p:spTree>
    <p:extLst>
      <p:ext uri="{BB962C8B-B14F-4D97-AF65-F5344CB8AC3E}">
        <p14:creationId xmlns:p14="http://schemas.microsoft.com/office/powerpoint/2010/main" val="9532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64704"/>
            <a:ext cx="3640250" cy="5544616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</a:rPr>
              <a:t/>
            </a:r>
            <a:br>
              <a:rPr lang="ru-RU" sz="1200" b="1" dirty="0" smtClean="0">
                <a:solidFill>
                  <a:schemeClr val="tx1"/>
                </a:solidFill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i="1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37" y="404664"/>
            <a:ext cx="3919647" cy="2448272"/>
          </a:xfrm>
        </p:spPr>
      </p:pic>
      <p:sp>
        <p:nvSpPr>
          <p:cNvPr id="9" name="Прямоугольник 8"/>
          <p:cNvSpPr/>
          <p:nvPr/>
        </p:nvSpPr>
        <p:spPr>
          <a:xfrm>
            <a:off x="680782" y="2987660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Полынь горькая (настоящая)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1008"/>
            <a:ext cx="3996275" cy="237626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017214" y="5877272"/>
            <a:ext cx="2781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Подорожник большой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392360"/>
            <a:ext cx="3888432" cy="244242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565220" y="2875002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Лопух большой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19" y="3519482"/>
            <a:ext cx="3810000" cy="242979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403648" y="6053118"/>
            <a:ext cx="268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Липа </a:t>
            </a:r>
            <a:r>
              <a:rPr lang="ru-RU" b="1" dirty="0" err="1"/>
              <a:t>сердцелистная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407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150</TotalTime>
  <Words>320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Лекарственные растения вокруг нас.</vt:lpstr>
      <vt:lpstr>Презентация PowerPoint</vt:lpstr>
      <vt:lpstr>     Шиповник обыкновенный.</vt:lpstr>
      <vt:lpstr>Фиалка трехцветная или анютины глазки. </vt:lpstr>
      <vt:lpstr>Укроп душистый.</vt:lpstr>
      <vt:lpstr>Рябина черноплодная (арония) </vt:lpstr>
      <vt:lpstr>   </vt:lpstr>
      <vt:lpstr> </vt:lpstr>
      <vt:lpstr>  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вокруг нас.</dc:title>
  <dc:creator>Greenkot</dc:creator>
  <cp:lastModifiedBy>-</cp:lastModifiedBy>
  <cp:revision>16</cp:revision>
  <dcterms:created xsi:type="dcterms:W3CDTF">2016-09-22T07:26:19Z</dcterms:created>
  <dcterms:modified xsi:type="dcterms:W3CDTF">2016-12-04T17:19:28Z</dcterms:modified>
</cp:coreProperties>
</file>