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6" r:id="rId3"/>
    <p:sldId id="265" r:id="rId4"/>
    <p:sldId id="257" r:id="rId5"/>
    <p:sldId id="263" r:id="rId6"/>
    <p:sldId id="264" r:id="rId7"/>
    <p:sldId id="262" r:id="rId8"/>
    <p:sldId id="260" r:id="rId9"/>
    <p:sldId id="258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C0490-5FB9-4FFC-96FC-D5EAD54C3960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81A64-356C-44BB-B632-728E0B06F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1A64-356C-44BB-B632-728E0B06F68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81000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2060"/>
                </a:solidFill>
              </a:rPr>
              <a:t>Мамы всякие важны…</a:t>
            </a:r>
            <a:endParaRPr lang="ru-RU" sz="70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admin\Desktop\mod_article943800_5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390650"/>
            <a:ext cx="4591050" cy="546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0_90824_e39561b4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0"/>
            <a:ext cx="6963655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9218" name="Picture 2" descr="C:\Users\admin\Desktop\0010-024-Professii-m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1000"/>
            <a:ext cx="8554605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1027" name="Picture 3" descr="C:\Users\admin\Desktop\K8q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8458200" cy="611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fon-dlya-prezentacii-vesna-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2052" name="Picture 4" descr="C:\Users\admin\Desktop\aTEudGF0YXItaW5mb3JtLnJ1L2ltYWdlLzIwMTBfbmV3L25hdWthX29icmF6b3ZhbmllL3VjaGl0ZWxuaWNhLmpwZz9fX2lkPTUyMzQ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85344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10243" name="Picture 3" descr="C:\Users\admin\Desktop\C08hixAD3P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8537396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3074" name="Picture 2" descr="C:\Users\admin\Desktop\1372707900_sss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799" y="228600"/>
            <a:ext cx="8534401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4098" name="Picture 2" descr="C:\Users\admin\Desktop\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8458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6146" name="Picture 2" descr="C:\Users\admin\Desktop\_photo_vecherka_2014_04_doc6ep75dudz38aa82p4h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86106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fon-dlya-prezentacii-vesna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824" cy="6858000"/>
          </a:xfrm>
          <a:prstGeom prst="rect">
            <a:avLst/>
          </a:prstGeom>
          <a:noFill/>
        </p:spPr>
      </p:pic>
      <p:pic>
        <p:nvPicPr>
          <p:cNvPr id="8194" name="Picture 2" descr="C:\Users\admin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8534400" cy="6291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PresentationFormat>Экран (4:3)</PresentationFormat>
  <Paragraphs>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2016-11-12T14:38:05Z</dcterms:modified>
</cp:coreProperties>
</file>