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62" d="100"/>
          <a:sy n="62" d="100"/>
        </p:scale>
        <p:origin x="54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4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353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244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12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52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90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94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086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54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25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5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1B713-9B26-4FD5-B748-FE74106F8A4B}" type="datetimeFigureOut">
              <a:rPr lang="ru-RU" smtClean="0"/>
              <a:t>02.11.2015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7AA02-1A54-48FE-A883-2ECADE28B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61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1996439"/>
            <a:ext cx="9220200" cy="2133601"/>
          </a:xfrm>
        </p:spPr>
        <p:txBody>
          <a:bodyPr>
            <a:prstTxWarp prst="textDeflateBottom">
              <a:avLst/>
            </a:prstTxWarp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50"/>
                </a:solidFill>
              </a:rPr>
              <a:t>Моя семья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27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30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256.photobucket.com/albums/hh181/SandyHillsFarm/INGO/Quotes%20and%20Smileys/Grandm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344" y="426721"/>
            <a:ext cx="2174403" cy="296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itterref.ru/files/57/4b247e4a89bea0030529b7a8783cb930.html_files/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353" y="1506664"/>
            <a:ext cx="2438400" cy="366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litterref.ru/files/57/4b247e4a89bea0030529b7a8783cb930.html_files/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613" y="2830079"/>
            <a:ext cx="2003419" cy="373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zernyatko.net.ua/sites/default/files/images/3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03"/>
          <a:stretch/>
        </p:blipFill>
        <p:spPr bwMode="auto">
          <a:xfrm>
            <a:off x="579120" y="2354579"/>
            <a:ext cx="1704475" cy="432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m0-tub-ru.yandex.net/i?id=2aad2f8ce0ae2f17390b3d9ef4ae3901&amp;n=33&amp;h=190&amp;w=28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753" y="4082120"/>
            <a:ext cx="3700037" cy="243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9120" y="381673"/>
            <a:ext cx="960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Какая? (добрая, ласковая, заботливая…..)</a:t>
            </a:r>
          </a:p>
          <a:p>
            <a:r>
              <a:rPr lang="ru-RU" sz="2800" b="1" dirty="0" smtClean="0"/>
              <a:t>Какой?(сильный, смелый, строгий, любящий…..)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4932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detsad8.rusedu.net/gallery/1735/46403-d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9" y="655320"/>
            <a:ext cx="10910142" cy="603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11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1320" y="304800"/>
            <a:ext cx="5303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Физминутка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0080" y="1208874"/>
            <a:ext cx="5211336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Раз, два, три, четыре</a:t>
            </a:r>
          </a:p>
          <a:p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Кто живёт у нас в квартире?</a:t>
            </a:r>
          </a:p>
          <a:p>
            <a:endParaRPr lang="ru-RU" sz="2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Раз, два, три, четыре, пять,</a:t>
            </a:r>
          </a:p>
          <a:p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Всех смогу я пересчитать:</a:t>
            </a:r>
          </a:p>
          <a:p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Папа, мама, брат, сестра.</a:t>
            </a:r>
          </a:p>
          <a:p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Кошка Мурка, два котёнка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Мой сверчок, щегол и я.</a:t>
            </a:r>
          </a:p>
          <a:p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Вот и вся моя семья.</a:t>
            </a:r>
          </a:p>
          <a:p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341" y="766465"/>
            <a:ext cx="1047750" cy="1047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614" y="3547549"/>
            <a:ext cx="1047750" cy="1047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617" y="5569201"/>
            <a:ext cx="1047750" cy="1047750"/>
          </a:xfrm>
          <a:prstGeom prst="rect">
            <a:avLst/>
          </a:prstGeom>
        </p:spPr>
      </p:pic>
      <p:pic>
        <p:nvPicPr>
          <p:cNvPr id="5126" name="Picture 6" descr="http://cs307402.vk.me/v307402187/16b5/EZMf7bvB7D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017" y="4718476"/>
            <a:ext cx="1038954" cy="115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72" y="2260288"/>
            <a:ext cx="698300" cy="9894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488" y="1834163"/>
            <a:ext cx="438150" cy="6000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141" y="3328357"/>
            <a:ext cx="43815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96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ullref.ru/files/130/d3e48a534fabc3463e811390a342369e.html_files/rId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902" y="822960"/>
            <a:ext cx="3615938" cy="337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7720" y="594360"/>
            <a:ext cx="37033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Бабушка-бабушки</a:t>
            </a:r>
          </a:p>
          <a:p>
            <a:r>
              <a:rPr lang="ru-RU" sz="3200" b="1" dirty="0" smtClean="0"/>
              <a:t>Дедушка-дедушки</a:t>
            </a:r>
          </a:p>
          <a:p>
            <a:r>
              <a:rPr lang="ru-RU" sz="3200" b="1" dirty="0" smtClean="0"/>
              <a:t>Мама-мамы</a:t>
            </a:r>
          </a:p>
          <a:p>
            <a:r>
              <a:rPr lang="ru-RU" sz="3200" b="1" dirty="0" smtClean="0"/>
              <a:t>Папа-папы</a:t>
            </a:r>
          </a:p>
          <a:p>
            <a:r>
              <a:rPr lang="ru-RU" sz="3200" b="1" dirty="0" smtClean="0"/>
              <a:t>Сестра-сёстры</a:t>
            </a:r>
          </a:p>
          <a:p>
            <a:r>
              <a:rPr lang="ru-RU" sz="3200" b="1" dirty="0" smtClean="0"/>
              <a:t>Брат-братья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07720" y="3821250"/>
            <a:ext cx="9951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u="sng" dirty="0" smtClean="0"/>
          </a:p>
          <a:p>
            <a:r>
              <a:rPr lang="ru-RU" sz="3200" b="1" u="sng" dirty="0" smtClean="0"/>
              <a:t>Я вижу много:</a:t>
            </a:r>
          </a:p>
          <a:p>
            <a:r>
              <a:rPr lang="ru-RU" sz="2800" b="1" dirty="0" smtClean="0"/>
              <a:t>Мамы-мам ;папы-пап; бабушки-бабушек; дедушки-дедушек; сёстры-сестёр; братья-братьев.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7712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6920" y="48768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Что мы делаем вместе?</a:t>
            </a:r>
            <a:endParaRPr lang="ru-RU" sz="3600" dirty="0"/>
          </a:p>
        </p:txBody>
      </p:sp>
      <p:pic>
        <p:nvPicPr>
          <p:cNvPr id="4098" name="Picture 2" descr="http://ocdn.eu/images/pulscms/ZjI7MDQsMCwxYSwzZTgsMjMyOzA2LDMyMCwxYzI_/2a76df9a73263204d82076250054d8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34" y="1268046"/>
            <a:ext cx="3516576" cy="197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tatic.eva.ru/eva/90000-100000/93759/channel/Novogodnie_podelki_vmeste_s_det_mi_15231878389351086.png?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797" y="225994"/>
            <a:ext cx="2905655" cy="181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ages05.kurier.at/1321113659.jpg/639.19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34" y="4648200"/>
            <a:ext cx="2812738" cy="196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cdnimg.rg.ru/img/content/107/25/29/Depositphotos_13937003_s_defaul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519" y="4757947"/>
            <a:ext cx="2991787" cy="199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sheva24.co.il/wp-content/uploads/2015/09/How-to-Select-the-Right-Childcare-Centr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526" y="1268046"/>
            <a:ext cx="2841039" cy="197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jurconsult.org/wp-content/uploads/2015/08/famill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572" y="3380154"/>
            <a:ext cx="2569380" cy="235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verstov.info/uploads/posts/2015-08/1440408336_interaktivnoe-tv-dlya-detey-rosteleko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24" y="2042028"/>
            <a:ext cx="3106607" cy="207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s16.radikal.ru/i191/1208/19/c91b0cbacc58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597" y="4172816"/>
            <a:ext cx="3020276" cy="244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33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22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104</Words>
  <Application>Microsoft Office PowerPoint</Application>
  <PresentationFormat>Широкоэкранный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Моя семья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User</dc:creator>
  <cp:lastModifiedBy>User</cp:lastModifiedBy>
  <cp:revision>15</cp:revision>
  <dcterms:created xsi:type="dcterms:W3CDTF">2015-11-02T16:52:47Z</dcterms:created>
  <dcterms:modified xsi:type="dcterms:W3CDTF">2015-11-02T19:11:37Z</dcterms:modified>
</cp:coreProperties>
</file>