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От обычая к закону</a:t>
            </a:r>
            <a:endParaRPr lang="ru-R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8400" y="4419600"/>
            <a:ext cx="2590800" cy="9144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Учитель истории и обществознания ГБОУ Школа 2033 </a:t>
            </a:r>
            <a:r>
              <a:rPr lang="ru-RU" sz="1400" dirty="0">
                <a:solidFill>
                  <a:schemeClr val="tx1"/>
                </a:solidFill>
              </a:rPr>
              <a:t>К</a:t>
            </a:r>
            <a:r>
              <a:rPr lang="ru-RU" sz="1400" dirty="0" smtClean="0">
                <a:solidFill>
                  <a:schemeClr val="tx1"/>
                </a:solidFill>
              </a:rPr>
              <a:t>антан Ольга Евгеньевна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Закончите предложение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600200"/>
            <a:ext cx="7086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7030A0"/>
                </a:solidFill>
              </a:rPr>
              <a:t>Общинная собственность – это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7030A0"/>
                </a:solidFill>
              </a:rPr>
              <a:t>Частная собственность – это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7030A0"/>
                </a:solidFill>
              </a:rPr>
              <a:t>Пользоваться собственностью – это значит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7030A0"/>
                </a:solidFill>
              </a:rPr>
              <a:t>Распоряжаться собственностью – это значит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7030A0"/>
                </a:solidFill>
              </a:rPr>
              <a:t>Владеть собственностью – это значит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Соедините примеры и связанные с ними понятия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81200"/>
            <a:ext cx="84174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Семья уехала, а квартиру продала             а) Пользование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Семья живет в квартире                                б) Распоряжение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в правильном порядке причины появления законов: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05000"/>
            <a:ext cx="70725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Появилась частная собственность</a:t>
            </a:r>
          </a:p>
          <a:p>
            <a:pPr marL="342900" indent="-342900">
              <a:buAutoNum type="arabicPeriod"/>
            </a:pPr>
            <a:r>
              <a:rPr lang="ru-RU" dirty="0" smtClean="0"/>
              <a:t>Между людьми стали возникать ссоры, разногласия, появилась </a:t>
            </a:r>
          </a:p>
          <a:p>
            <a:pPr marL="342900" indent="-342900"/>
            <a:r>
              <a:rPr lang="ru-RU" dirty="0" smtClean="0"/>
              <a:t>ненависть одних к другим</a:t>
            </a:r>
          </a:p>
          <a:p>
            <a:pPr marL="342900" indent="-342900"/>
            <a:r>
              <a:rPr lang="ru-RU" dirty="0" smtClean="0"/>
              <a:t>3. Богатым нужно было защищать свое богатство, </a:t>
            </a:r>
          </a:p>
          <a:p>
            <a:pPr marL="342900" indent="-342900"/>
            <a:r>
              <a:rPr lang="ru-RU" dirty="0" smtClean="0"/>
              <a:t>а бедным -  защищаться от власти богатых</a:t>
            </a:r>
          </a:p>
          <a:p>
            <a:pPr marL="342900" indent="-342900"/>
            <a:r>
              <a:rPr lang="ru-RU" dirty="0" smtClean="0"/>
              <a:t>4. Изменились условия жизни: появилось земледелие и скотоводство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71600" y="4648200"/>
            <a:ext cx="914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895600" y="4648200"/>
            <a:ext cx="914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43400" y="4648200"/>
            <a:ext cx="914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91200" y="4648200"/>
            <a:ext cx="914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362200" y="50292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810000" y="50292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57800" y="50292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Напишите рассказ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76600" y="1295400"/>
            <a:ext cx="278954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Собственность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Сын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Владеть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Засуха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Пользоваться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Мешок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Солнце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Родители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Доброта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счастье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124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От обычая к закону</vt:lpstr>
      <vt:lpstr>Закончите предложение</vt:lpstr>
      <vt:lpstr>Соедините примеры и связанные с ними понятия</vt:lpstr>
      <vt:lpstr>Расставьте в правильном порядке причины появления законов:</vt:lpstr>
      <vt:lpstr>Напишите рассказ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обычая к закону</dc:title>
  <cp:lastModifiedBy>Computer</cp:lastModifiedBy>
  <cp:revision>3</cp:revision>
  <dcterms:modified xsi:type="dcterms:W3CDTF">2016-12-04T09:50:08Z</dcterms:modified>
</cp:coreProperties>
</file>