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74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838605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Печёночные сосальщики</a:t>
            </a:r>
            <a:b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ru-RU" b="1" cap="all" dirty="0" err="1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Clonorchis</a:t>
            </a:r>
            <a: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cap="all" dirty="0" err="1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sinensis</a:t>
            </a:r>
            <a: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b="1" cap="all" dirty="0">
              <a:ln w="0"/>
              <a:solidFill>
                <a:srgbClr val="FFFF00"/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pechenochnyi_sosalschi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84784"/>
            <a:ext cx="3420380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pechenochnyi_sosalshi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933056"/>
            <a:ext cx="4104456" cy="27279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fasciole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2564904"/>
            <a:ext cx="1621904" cy="31987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838605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Содержимое 4" descr="19822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548680"/>
            <a:ext cx="3816424" cy="5688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620688"/>
            <a:ext cx="4536504" cy="5400600"/>
          </a:xfrm>
          <a:noFill/>
        </p:spPr>
        <p:txBody>
          <a:bodyPr>
            <a:normAutofit fontScale="9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4300" b="1" i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Печёночные сосальщики</a:t>
            </a:r>
            <a:r>
              <a:rPr lang="ru-RU" sz="4300" b="1" i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 </a:t>
            </a:r>
            <a:r>
              <a:rPr lang="ru-RU" sz="4300" b="1" i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—</a:t>
            </a:r>
            <a:r>
              <a:rPr lang="ru-RU" sz="39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плоские черви класса </a:t>
            </a:r>
            <a:r>
              <a:rPr lang="ru-RU" sz="3900" b="1" cap="all" dirty="0" err="1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дигенетических</a:t>
            </a:r>
            <a:r>
              <a:rPr lang="ru-RU" sz="39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     </a:t>
            </a:r>
            <a:r>
              <a:rPr lang="ru-RU" sz="39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 </a:t>
            </a:r>
            <a:r>
              <a:rPr lang="ru-RU" sz="39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сосальщиков,  паразитирующие </a:t>
            </a:r>
            <a:r>
              <a:rPr lang="ru-RU" sz="39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в </a:t>
            </a:r>
            <a:r>
              <a:rPr lang="ru-RU" sz="39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печени </a:t>
            </a:r>
            <a:r>
              <a:rPr lang="ru-RU" sz="39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и </a:t>
            </a:r>
            <a:r>
              <a:rPr lang="ru-RU" sz="39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желчных путях теплокровных  животных.</a:t>
            </a:r>
            <a:endParaRPr lang="ru-RU" sz="3900" b="1" cap="all" dirty="0" smtClean="0">
              <a:ln w="0"/>
              <a:solidFill>
                <a:srgbClr val="FFC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838605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Строение печёночного сосальщика</a:t>
            </a:r>
            <a:endParaRPr lang="ru-RU" b="1" cap="all" dirty="0">
              <a:ln w="0"/>
              <a:solidFill>
                <a:srgbClr val="FFFF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Содержимое 4" descr="12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484784"/>
            <a:ext cx="3888432" cy="4896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Содержимое 5" descr="pic62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88025" y="1484784"/>
            <a:ext cx="3672408" cy="4896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838605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Цикл развития</a:t>
            </a:r>
            <a:endParaRPr lang="ru-RU" b="1" cap="all" dirty="0">
              <a:ln w="0"/>
              <a:solidFill>
                <a:srgbClr val="FFFF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Содержимое 4" descr="praktikum-71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196752"/>
            <a:ext cx="4536504" cy="5328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196752"/>
            <a:ext cx="4392488" cy="4958011"/>
          </a:xfrm>
        </p:spPr>
        <p:txBody>
          <a:bodyPr>
            <a:normAutofit fontScale="92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32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Цикл печеночного сосальщика проходит с превращениями. Последовательность развития печеночного сосальщика: </a:t>
            </a:r>
            <a:r>
              <a:rPr lang="ru-RU" sz="3200" b="1" cap="all" dirty="0" err="1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мариты</a:t>
            </a:r>
            <a:r>
              <a:rPr lang="ru-RU" sz="32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 – </a:t>
            </a:r>
            <a:r>
              <a:rPr lang="ru-RU" sz="3200" b="1" cap="all" dirty="0" err="1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мирацидии</a:t>
            </a:r>
            <a:r>
              <a:rPr lang="ru-RU" sz="32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 – </a:t>
            </a:r>
            <a:r>
              <a:rPr lang="ru-RU" sz="3200" b="1" cap="all" dirty="0" err="1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спороцисты</a:t>
            </a:r>
            <a:r>
              <a:rPr lang="ru-RU" sz="32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 – </a:t>
            </a:r>
            <a:r>
              <a:rPr lang="ru-RU" sz="3200" b="1" cap="all" dirty="0" err="1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редии</a:t>
            </a:r>
            <a:r>
              <a:rPr lang="ru-RU" sz="32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 – </a:t>
            </a:r>
            <a:r>
              <a:rPr lang="ru-RU" sz="3200" b="1" cap="all" dirty="0" err="1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циркарии</a:t>
            </a:r>
            <a:r>
              <a:rPr lang="ru-RU" sz="32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 – </a:t>
            </a:r>
            <a:r>
              <a:rPr lang="ru-RU" sz="3200" b="1" cap="all" dirty="0" err="1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адолескарии</a:t>
            </a:r>
            <a:r>
              <a:rPr lang="ru-RU" sz="3200" b="1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</a:p>
          <a:p>
            <a:endParaRPr lang="ru-RU" b="1" cap="all" dirty="0">
              <a:ln w="0"/>
              <a:solidFill>
                <a:srgbClr val="FFC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838605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Размножение</a:t>
            </a:r>
            <a:endParaRPr lang="ru-RU" b="1" cap="all" dirty="0">
              <a:ln w="0"/>
              <a:solidFill>
                <a:srgbClr val="FFFF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Содержимое 4" descr="16_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268760"/>
            <a:ext cx="4320480" cy="5328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Содержимое 5" descr="razvitie-pechenochnogo-sosalschika.gif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4008" y="1268760"/>
            <a:ext cx="4248472" cy="5328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ru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endParaRPr lang="ru-RU" sz="5400" b="1" cap="all" dirty="0">
              <a:ln w="0"/>
              <a:solidFill>
                <a:srgbClr val="FFFF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37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Печёночные сосальщики (Clonorchis sinensis)</vt:lpstr>
      <vt:lpstr>Слайд 2</vt:lpstr>
      <vt:lpstr>Строение печёночного сосальщика</vt:lpstr>
      <vt:lpstr>Цикл развития</vt:lpstr>
      <vt:lpstr>Размножение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Печёночные сосальщики (Clonorchis sinensis)</dc:title>
  <dc:creator>Ольга Малко</dc:creator>
  <cp:lastModifiedBy>Малко</cp:lastModifiedBy>
  <cp:revision>12</cp:revision>
  <dcterms:created xsi:type="dcterms:W3CDTF">2016-11-28T09:00:41Z</dcterms:created>
  <dcterms:modified xsi:type="dcterms:W3CDTF">2016-11-28T10:55:25Z</dcterms:modified>
</cp:coreProperties>
</file>