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1C6CE4-CF64-4DA2-8900-DBCC0C9D38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577CBA0-CE7F-45BA-ADF6-3FCCF2091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B89610-AAC6-4681-984A-F5A60E3AA9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D4F57F6-54F5-40FF-BE78-8A7B0AD9DE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276475"/>
            <a:ext cx="7848600" cy="1439863"/>
          </a:xfrm>
        </p:spPr>
        <p:txBody>
          <a:bodyPr/>
          <a:lstStyle/>
          <a:p>
            <a:r>
              <a:rPr lang="ru-RU" b="1">
                <a:solidFill>
                  <a:srgbClr val="080003"/>
                </a:solidFill>
                <a:latin typeface="Bickham Script Two" pitchFamily="66" charset="0"/>
              </a:rPr>
              <a:t>П</a:t>
            </a:r>
            <a:r>
              <a:rPr lang="ru-RU">
                <a:solidFill>
                  <a:srgbClr val="080003"/>
                </a:solidFill>
                <a:latin typeface="Georgia" pitchFamily="18" charset="0"/>
              </a:rPr>
              <a:t>ервые </a:t>
            </a:r>
            <a:r>
              <a:rPr lang="ru-RU">
                <a:solidFill>
                  <a:srgbClr val="080003"/>
                </a:solidFill>
                <a:effectLst/>
                <a:latin typeface="Georgia" pitchFamily="18" charset="0"/>
              </a:rPr>
              <a:t>книги </a:t>
            </a:r>
            <a:br>
              <a:rPr lang="ru-RU">
                <a:solidFill>
                  <a:srgbClr val="080003"/>
                </a:solidFill>
                <a:effectLst/>
                <a:latin typeface="Georgia" pitchFamily="18" charset="0"/>
              </a:rPr>
            </a:br>
            <a:r>
              <a:rPr lang="ru-RU">
                <a:solidFill>
                  <a:srgbClr val="080003"/>
                </a:solidFill>
                <a:effectLst/>
                <a:latin typeface="Georgia" pitchFamily="18" charset="0"/>
              </a:rPr>
              <a:t>по </a:t>
            </a:r>
            <a:r>
              <a:rPr lang="ru-RU">
                <a:solidFill>
                  <a:srgbClr val="080003"/>
                </a:solidFill>
                <a:latin typeface="Georgia" pitchFamily="18" charset="0"/>
              </a:rPr>
              <a:t>математике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652963"/>
            <a:ext cx="7777163" cy="1808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400"/>
              <a:t>             МОУ Видновская средняя общеобразовательная школа № 2</a:t>
            </a:r>
          </a:p>
          <a:p>
            <a:pPr algn="l">
              <a:lnSpc>
                <a:spcPct val="90000"/>
              </a:lnSpc>
            </a:pPr>
            <a:r>
              <a:rPr lang="ru-RU" sz="1400" u="sng"/>
              <a:t>Руководитель проекта:</a:t>
            </a:r>
            <a:r>
              <a:rPr lang="ru-RU" sz="1400"/>
              <a:t> Смирнова Т.Ю., учитель математики.</a:t>
            </a:r>
          </a:p>
          <a:p>
            <a:pPr algn="l">
              <a:lnSpc>
                <a:spcPct val="90000"/>
              </a:lnSpc>
            </a:pPr>
            <a:endParaRPr lang="ru-RU" sz="1400"/>
          </a:p>
          <a:p>
            <a:pPr algn="l">
              <a:lnSpc>
                <a:spcPct val="90000"/>
              </a:lnSpc>
            </a:pPr>
            <a:endParaRPr lang="ru-RU" sz="1400" u="sng"/>
          </a:p>
          <a:p>
            <a:pPr algn="l">
              <a:lnSpc>
                <a:spcPct val="90000"/>
              </a:lnSpc>
            </a:pPr>
            <a:r>
              <a:rPr lang="ru-RU" sz="1400" u="sng"/>
              <a:t>Создатели проекта:</a:t>
            </a:r>
            <a:r>
              <a:rPr lang="ru-RU" sz="1400"/>
              <a:t> ученики 7 класса Мулярец Стас, Якушин Александр, Русаков</a:t>
            </a:r>
          </a:p>
          <a:p>
            <a:pPr algn="l">
              <a:lnSpc>
                <a:spcPct val="90000"/>
              </a:lnSpc>
            </a:pPr>
            <a:r>
              <a:rPr lang="ru-RU" sz="1400"/>
              <a:t>                                Андрей, Ивченко Георгий, Ефремов Андрей 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52400"/>
            <a:ext cx="5905500" cy="4284663"/>
          </a:xfrm>
        </p:spPr>
        <p:txBody>
          <a:bodyPr/>
          <a:lstStyle/>
          <a:p>
            <a:pPr algn="l"/>
            <a:r>
              <a:rPr lang="ru-RU" sz="4000" b="1" i="1">
                <a:solidFill>
                  <a:srgbClr val="006600"/>
                </a:solidFill>
              </a:rPr>
              <a:t/>
            </a:r>
            <a:br>
              <a:rPr lang="ru-RU" sz="4000" b="1" i="1">
                <a:solidFill>
                  <a:srgbClr val="006600"/>
                </a:solidFill>
              </a:rPr>
            </a:br>
            <a:r>
              <a:rPr lang="ru-RU" sz="4000" b="1" i="1">
                <a:solidFill>
                  <a:srgbClr val="006600"/>
                </a:solidFill>
              </a:rPr>
              <a:t>«Великая книга Природы написана языком математики»</a:t>
            </a:r>
            <a:br>
              <a:rPr lang="ru-RU" sz="4000" b="1" i="1">
                <a:solidFill>
                  <a:srgbClr val="006600"/>
                </a:solidFill>
              </a:rPr>
            </a:br>
            <a:r>
              <a:rPr lang="ru-RU" sz="4000" b="1" i="1">
                <a:solidFill>
                  <a:srgbClr val="006600"/>
                </a:solidFill>
              </a:rPr>
              <a:t/>
            </a:r>
            <a:br>
              <a:rPr lang="ru-RU" sz="4000" b="1" i="1">
                <a:solidFill>
                  <a:srgbClr val="006600"/>
                </a:solidFill>
              </a:rPr>
            </a:br>
            <a:r>
              <a:rPr lang="ru-RU" sz="4000" i="1">
                <a:solidFill>
                  <a:srgbClr val="006600"/>
                </a:solidFill>
              </a:rPr>
              <a:t>                 </a:t>
            </a:r>
            <a:r>
              <a:rPr lang="ru-RU" sz="2400" i="1">
                <a:solidFill>
                  <a:srgbClr val="006600"/>
                </a:solidFill>
              </a:rPr>
              <a:t>Галилео Галилей</a:t>
            </a:r>
          </a:p>
        </p:txBody>
      </p:sp>
      <p:pic>
        <p:nvPicPr>
          <p:cNvPr id="49157" name="Picture 5" descr="Первая книга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00788" y="2968625"/>
            <a:ext cx="2303462" cy="355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89038"/>
          </a:xfrm>
        </p:spPr>
        <p:txBody>
          <a:bodyPr/>
          <a:lstStyle/>
          <a:p>
            <a:r>
              <a:rPr lang="ru-RU" sz="3600" b="1" i="1">
                <a:solidFill>
                  <a:srgbClr val="000099"/>
                </a:solidFill>
              </a:rPr>
              <a:t>Первые учебники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563938" y="1916113"/>
            <a:ext cx="4895850" cy="4179887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ru-RU" sz="1400"/>
              <a:t>           </a:t>
            </a:r>
            <a:r>
              <a:rPr lang="ru-RU" sz="1600"/>
              <a:t>Самые ранние математические тексты, известные в наши дни: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1600"/>
              <a:t>  1)  </a:t>
            </a:r>
            <a:r>
              <a:rPr lang="ru-RU" sz="1600" b="1" i="1"/>
              <a:t>папирус Райнда</a:t>
            </a:r>
            <a:r>
              <a:rPr lang="ru-RU" sz="1600"/>
              <a:t>. 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1600"/>
              <a:t>           Рукопись представляло собой узкую (33 см) и длинную (5,25 м) полосу папируса, содержащую 84 задачи.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1600"/>
              <a:t> 2)  </a:t>
            </a:r>
            <a:r>
              <a:rPr lang="ru-RU" sz="1600" b="1" i="1"/>
              <a:t>Московский папирус</a:t>
            </a:r>
            <a:r>
              <a:rPr lang="ru-RU" sz="1600"/>
              <a:t> 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1600"/>
              <a:t>           Этот свиток длиной 5,44 м и шириной 8 см включает 25 задач.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1600"/>
              <a:t> 3)  </a:t>
            </a:r>
            <a:r>
              <a:rPr lang="ru-RU" sz="1600" b="1" i="1"/>
              <a:t>«Кожаный свиток египетской математики»</a:t>
            </a:r>
          </a:p>
          <a:p>
            <a:pPr marL="533400" indent="-533400">
              <a:buFont typeface="Wingdings" pitchFamily="2" charset="2"/>
              <a:buNone/>
            </a:pPr>
            <a:endParaRPr lang="ru-RU" sz="1600" b="1" i="1"/>
          </a:p>
          <a:p>
            <a:pPr marL="533400" indent="-533400">
              <a:buFont typeface="Wingdings" pitchFamily="2" charset="2"/>
              <a:buNone/>
            </a:pPr>
            <a:r>
              <a:rPr lang="ru-RU" sz="1600"/>
              <a:t>         Эти рукописи относятся к эпохе Среднего царства ( ХХ - Х</a:t>
            </a:r>
            <a:r>
              <a:rPr lang="en-US" sz="1600"/>
              <a:t>VII </a:t>
            </a:r>
            <a:r>
              <a:rPr lang="ru-RU" sz="1600"/>
              <a:t>вв. до н.э.)</a:t>
            </a:r>
          </a:p>
        </p:txBody>
      </p:sp>
      <p:pic>
        <p:nvPicPr>
          <p:cNvPr id="6150" name="Picture 6" descr="Клинопись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700213"/>
            <a:ext cx="2735263" cy="34385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6870700" cy="1347788"/>
          </a:xfrm>
        </p:spPr>
        <p:txBody>
          <a:bodyPr/>
          <a:lstStyle/>
          <a:p>
            <a:r>
              <a:rPr lang="ru-RU" sz="3600" b="1"/>
              <a:t>Первая книга по геометрии: </a:t>
            </a:r>
            <a:br>
              <a:rPr lang="ru-RU" sz="3600" b="1"/>
            </a:br>
            <a:r>
              <a:rPr lang="ru-RU" sz="3600" b="1">
                <a:solidFill>
                  <a:srgbClr val="990000"/>
                </a:solidFill>
              </a:rPr>
              <a:t>«Начала» Евклида</a:t>
            </a:r>
          </a:p>
        </p:txBody>
      </p:sp>
      <p:pic>
        <p:nvPicPr>
          <p:cNvPr id="8205" name="Picture 13" descr="Начала Евклида 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773238"/>
            <a:ext cx="2789237" cy="3657600"/>
          </a:xfrm>
        </p:spPr>
      </p:pic>
      <p:pic>
        <p:nvPicPr>
          <p:cNvPr id="8209" name="Picture 17" descr="200px-Euklid-von-Alexandria_1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1700213"/>
            <a:ext cx="3671887" cy="446563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00113"/>
          </a:xfrm>
        </p:spPr>
        <p:txBody>
          <a:bodyPr/>
          <a:lstStyle/>
          <a:p>
            <a:r>
              <a:rPr lang="ru-RU">
                <a:solidFill>
                  <a:srgbClr val="000099"/>
                </a:solidFill>
              </a:rPr>
              <a:t>«Начала» Евклида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052513"/>
            <a:ext cx="4824413" cy="4433887"/>
          </a:xfrm>
        </p:spPr>
        <p:txBody>
          <a:bodyPr/>
          <a:lstStyle/>
          <a:p>
            <a:pPr>
              <a:buFontTx/>
              <a:buNone/>
            </a:pPr>
            <a:r>
              <a:rPr lang="ru-RU" sz="1800"/>
              <a:t>     </a:t>
            </a:r>
            <a:r>
              <a:rPr lang="ru-RU" sz="1600"/>
              <a:t>«Начала» состоят из </a:t>
            </a:r>
            <a:r>
              <a:rPr lang="ru-RU" sz="1600" b="1"/>
              <a:t>13 книг</a:t>
            </a:r>
            <a:r>
              <a:rPr lang="ru-RU" sz="160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sz="1600"/>
              <a:t>   </a:t>
            </a:r>
            <a:r>
              <a:rPr lang="en-US" sz="1600" b="1"/>
              <a:t>I – IV </a:t>
            </a:r>
            <a:r>
              <a:rPr lang="ru-RU" sz="1600" b="1"/>
              <a:t>книги</a:t>
            </a:r>
            <a:r>
              <a:rPr lang="ru-RU" sz="1600"/>
              <a:t> - геометрия на плоскости. </a:t>
            </a:r>
          </a:p>
          <a:p>
            <a:pPr>
              <a:buFont typeface="Wingdings" pitchFamily="2" charset="2"/>
              <a:buChar char="Ø"/>
            </a:pPr>
            <a:r>
              <a:rPr lang="ru-RU" sz="1600"/>
              <a:t>   </a:t>
            </a:r>
            <a:r>
              <a:rPr lang="ru-RU" sz="1600" b="1"/>
              <a:t>Книга </a:t>
            </a:r>
            <a:r>
              <a:rPr lang="en-US" sz="1600" b="1"/>
              <a:t>V</a:t>
            </a:r>
            <a:r>
              <a:rPr lang="en-US" sz="1600"/>
              <a:t> </a:t>
            </a:r>
            <a:r>
              <a:rPr lang="ru-RU" sz="1600"/>
              <a:t>- общая теория по отношению величин. </a:t>
            </a:r>
          </a:p>
          <a:p>
            <a:pPr>
              <a:buFont typeface="Wingdings" pitchFamily="2" charset="2"/>
              <a:buChar char="Ø"/>
            </a:pPr>
            <a:r>
              <a:rPr lang="ru-RU" sz="1600" b="1"/>
              <a:t>  </a:t>
            </a:r>
            <a:r>
              <a:rPr lang="en-US" sz="1600" b="1"/>
              <a:t>VI </a:t>
            </a:r>
            <a:r>
              <a:rPr lang="ru-RU" sz="1600" b="1"/>
              <a:t>книга</a:t>
            </a:r>
            <a:r>
              <a:rPr lang="ru-RU" sz="1600"/>
              <a:t> - учение о подобии. </a:t>
            </a:r>
          </a:p>
          <a:p>
            <a:pPr>
              <a:buFont typeface="Wingdings" pitchFamily="2" charset="2"/>
              <a:buChar char="Ø"/>
            </a:pPr>
            <a:r>
              <a:rPr lang="ru-RU" sz="1600" b="1"/>
              <a:t>  Книги </a:t>
            </a:r>
            <a:r>
              <a:rPr lang="en-US" sz="1600" b="1"/>
              <a:t>VII – IX</a:t>
            </a:r>
            <a:r>
              <a:rPr lang="en-US" sz="1600"/>
              <a:t> </a:t>
            </a:r>
            <a:r>
              <a:rPr lang="ru-RU" sz="1600"/>
              <a:t>- арифметика.</a:t>
            </a:r>
          </a:p>
          <a:p>
            <a:pPr>
              <a:buFont typeface="Wingdings" pitchFamily="2" charset="2"/>
              <a:buChar char="Ø"/>
            </a:pPr>
            <a:r>
              <a:rPr lang="ru-RU" sz="1600"/>
              <a:t>   </a:t>
            </a:r>
            <a:r>
              <a:rPr lang="ru-RU" sz="1600" b="1"/>
              <a:t>Книга</a:t>
            </a:r>
            <a:r>
              <a:rPr lang="en-US" sz="1600" b="1"/>
              <a:t> X</a:t>
            </a:r>
            <a:r>
              <a:rPr lang="en-US" sz="1600"/>
              <a:t> </a:t>
            </a:r>
            <a:r>
              <a:rPr lang="ru-RU" sz="1600"/>
              <a:t>- классификация квадратичных иррациональностей , возникающих при решении квадратных уравнений. </a:t>
            </a:r>
          </a:p>
          <a:p>
            <a:pPr>
              <a:buFont typeface="Wingdings" pitchFamily="2" charset="2"/>
              <a:buChar char="Ø"/>
            </a:pPr>
            <a:r>
              <a:rPr lang="ru-RU" sz="1600" b="1"/>
              <a:t>  Книга </a:t>
            </a:r>
            <a:r>
              <a:rPr lang="en-US" sz="1600" b="1"/>
              <a:t>XI</a:t>
            </a:r>
            <a:r>
              <a:rPr lang="en-US" sz="1600"/>
              <a:t> </a:t>
            </a:r>
            <a:r>
              <a:rPr lang="ru-RU" sz="1600"/>
              <a:t>- стереометрия. </a:t>
            </a:r>
          </a:p>
          <a:p>
            <a:pPr>
              <a:buFont typeface="Wingdings" pitchFamily="2" charset="2"/>
              <a:buChar char="Ø"/>
            </a:pPr>
            <a:r>
              <a:rPr lang="ru-RU" sz="1600" b="1"/>
              <a:t>  Книга </a:t>
            </a:r>
            <a:r>
              <a:rPr lang="en-US" sz="1600" b="1"/>
              <a:t>XII</a:t>
            </a:r>
            <a:r>
              <a:rPr lang="en-US" sz="1600"/>
              <a:t> –</a:t>
            </a:r>
            <a:r>
              <a:rPr lang="ru-RU" sz="1600"/>
              <a:t>теоремы об отношении площадей кругов , объёмов шаров. </a:t>
            </a:r>
          </a:p>
          <a:p>
            <a:pPr>
              <a:buFont typeface="Wingdings" pitchFamily="2" charset="2"/>
              <a:buChar char="Ø"/>
            </a:pPr>
            <a:r>
              <a:rPr lang="ru-RU" sz="1600" b="1"/>
              <a:t>  Книга </a:t>
            </a:r>
            <a:r>
              <a:rPr lang="en-US" sz="1600" b="1"/>
              <a:t>XIII</a:t>
            </a:r>
            <a:r>
              <a:rPr lang="en-US" sz="1600"/>
              <a:t> </a:t>
            </a:r>
            <a:r>
              <a:rPr lang="ru-RU" sz="1600"/>
              <a:t>– учение о правильных многогранниках.     </a:t>
            </a:r>
            <a:r>
              <a:rPr lang="en-US" sz="1600"/>
              <a:t> </a:t>
            </a:r>
            <a:r>
              <a:rPr lang="ru-RU" sz="1600"/>
              <a:t>  </a:t>
            </a:r>
          </a:p>
        </p:txBody>
      </p:sp>
      <p:pic>
        <p:nvPicPr>
          <p:cNvPr id="11271" name="Picture 7" descr="Начала Евклида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1484313"/>
            <a:ext cx="2952750" cy="43926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89038"/>
          </a:xfrm>
        </p:spPr>
        <p:txBody>
          <a:bodyPr/>
          <a:lstStyle/>
          <a:p>
            <a:r>
              <a:rPr lang="ru-RU">
                <a:solidFill>
                  <a:srgbClr val="000099"/>
                </a:solidFill>
              </a:rPr>
              <a:t>Геометрическая алгебра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28800"/>
            <a:ext cx="4191000" cy="3657600"/>
          </a:xfrm>
        </p:spPr>
        <p:txBody>
          <a:bodyPr/>
          <a:lstStyle/>
          <a:p>
            <a:pPr>
              <a:buFontTx/>
              <a:buNone/>
            </a:pPr>
            <a:r>
              <a:rPr lang="ru-RU" sz="1800"/>
              <a:t>        Во второй книги «Начал» дано геометрическое доказательство алгебраических тождеств, например всем известной формулы квадрата суммы </a:t>
            </a:r>
          </a:p>
          <a:p>
            <a:pPr>
              <a:buFontTx/>
              <a:buNone/>
            </a:pPr>
            <a:r>
              <a:rPr lang="ru-RU" sz="1800"/>
              <a:t>    </a:t>
            </a:r>
            <a:r>
              <a:rPr lang="ru-RU" sz="2400"/>
              <a:t>(</a:t>
            </a:r>
            <a:r>
              <a:rPr lang="en-US" sz="2400"/>
              <a:t>a </a:t>
            </a:r>
            <a:r>
              <a:rPr lang="ru-RU" sz="2400"/>
              <a:t>+ </a:t>
            </a:r>
            <a:r>
              <a:rPr lang="en-US" sz="2400"/>
              <a:t>b</a:t>
            </a:r>
            <a:r>
              <a:rPr lang="ru-RU" sz="2400"/>
              <a:t>)2 = а2 + 2</a:t>
            </a:r>
            <a:r>
              <a:rPr lang="en-US" sz="2400"/>
              <a:t> </a:t>
            </a:r>
            <a:r>
              <a:rPr lang="ru-RU" sz="2400"/>
              <a:t>а</a:t>
            </a:r>
            <a:r>
              <a:rPr lang="en-US" sz="2400"/>
              <a:t>b </a:t>
            </a:r>
            <a:r>
              <a:rPr lang="ru-RU" sz="2400"/>
              <a:t>+</a:t>
            </a:r>
            <a:r>
              <a:rPr lang="en-US" sz="2400"/>
              <a:t> b</a:t>
            </a:r>
            <a:r>
              <a:rPr lang="ru-RU" sz="2400"/>
              <a:t>2 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sz="quarter" idx="2"/>
          </p:nvPr>
        </p:nvSpPr>
        <p:spPr>
          <a:xfrm>
            <a:off x="4787900" y="1828800"/>
            <a:ext cx="3384550" cy="4192588"/>
          </a:xfrm>
        </p:spPr>
        <p:txBody>
          <a:bodyPr/>
          <a:lstStyle/>
          <a:p>
            <a:endParaRPr lang="ru-RU" sz="2400"/>
          </a:p>
        </p:txBody>
      </p:sp>
      <p:pic>
        <p:nvPicPr>
          <p:cNvPr id="15371" name="Picture 11" descr="Формула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4005263"/>
            <a:ext cx="2452687" cy="23860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6870700" cy="720725"/>
          </a:xfrm>
        </p:spPr>
        <p:txBody>
          <a:bodyPr/>
          <a:lstStyle/>
          <a:p>
            <a:r>
              <a:rPr lang="ru-RU" sz="4000">
                <a:solidFill>
                  <a:srgbClr val="000099"/>
                </a:solidFill>
              </a:rPr>
              <a:t>Теорема Пифагора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96975"/>
            <a:ext cx="7696200" cy="2160588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    В «Началах» Евклида теорема Пифагора формулируется так: </a:t>
            </a:r>
          </a:p>
          <a:p>
            <a:pPr>
              <a:buFontTx/>
              <a:buNone/>
            </a:pPr>
            <a:r>
              <a:rPr lang="ru-RU" sz="2400" i="1"/>
              <a:t>             площадь квадрата, построенного на </a:t>
            </a:r>
          </a:p>
          <a:p>
            <a:pPr>
              <a:buFontTx/>
              <a:buNone/>
            </a:pPr>
            <a:r>
              <a:rPr lang="ru-RU" sz="2400" i="1"/>
              <a:t>             гипотенузе, равна сумме площадей</a:t>
            </a:r>
          </a:p>
          <a:p>
            <a:pPr>
              <a:buFontTx/>
              <a:buNone/>
            </a:pPr>
            <a:r>
              <a:rPr lang="ru-RU" sz="2400" i="1"/>
              <a:t>             квадратов, построенных на катетах.</a:t>
            </a:r>
            <a:endParaRPr lang="ru-RU" sz="2400"/>
          </a:p>
        </p:txBody>
      </p:sp>
      <p:pic>
        <p:nvPicPr>
          <p:cNvPr id="52230" name="Picture 6" descr="Пифагор и Начала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3716338"/>
            <a:ext cx="6624638" cy="2216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Первые книги  по математике</vt:lpstr>
      <vt:lpstr> «Великая книга Природы написана языком математики»                   Галилео Галилей</vt:lpstr>
      <vt:lpstr>Первые учебники</vt:lpstr>
      <vt:lpstr>Первая книга по геометрии:  «Начала» Евклида</vt:lpstr>
      <vt:lpstr>«Начала» Евклида</vt:lpstr>
      <vt:lpstr>Геометрическая алгебра</vt:lpstr>
      <vt:lpstr>Теорема Пифагора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книги  по математике</dc:title>
  <dc:creator>User</dc:creator>
  <cp:lastModifiedBy>User</cp:lastModifiedBy>
  <cp:revision>1</cp:revision>
  <dcterms:created xsi:type="dcterms:W3CDTF">2016-12-04T19:47:15Z</dcterms:created>
  <dcterms:modified xsi:type="dcterms:W3CDTF">2016-12-04T19:48:52Z</dcterms:modified>
</cp:coreProperties>
</file>