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CCFDD9-D191-4EBF-9AF6-AFDE129C1B17}" type="doc">
      <dgm:prSet loTypeId="urn:microsoft.com/office/officeart/2005/8/layout/radial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239555-2227-4F4F-9FC6-02A2025B4E9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компоненты политического режима </a:t>
          </a:r>
          <a:endParaRPr lang="ru-RU" sz="1800" b="1" dirty="0">
            <a:solidFill>
              <a:srgbClr val="FFFF00"/>
            </a:solidFill>
          </a:endParaRPr>
        </a:p>
      </dgm:t>
    </dgm:pt>
    <dgm:pt modelId="{9CCF8A90-50C9-4BE4-8A7E-26EB32A41D0E}" type="parTrans" cxnId="{941439E7-6447-4D7B-BAAA-C26762E70297}">
      <dgm:prSet/>
      <dgm:spPr/>
      <dgm:t>
        <a:bodyPr/>
        <a:lstStyle/>
        <a:p>
          <a:endParaRPr lang="ru-RU"/>
        </a:p>
      </dgm:t>
    </dgm:pt>
    <dgm:pt modelId="{07513A66-1B91-475B-B865-83E660F8CF71}" type="sibTrans" cxnId="{941439E7-6447-4D7B-BAAA-C26762E70297}">
      <dgm:prSet/>
      <dgm:spPr/>
      <dgm:t>
        <a:bodyPr/>
        <a:lstStyle/>
        <a:p>
          <a:endParaRPr lang="ru-RU"/>
        </a:p>
      </dgm:t>
    </dgm:pt>
    <dgm:pt modelId="{AA02EA85-FC10-4353-A088-7A6BEFC0893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Принцип легитимности</a:t>
          </a:r>
          <a:endParaRPr lang="ru-RU" sz="1800" b="1" dirty="0">
            <a:solidFill>
              <a:srgbClr val="FFFF00"/>
            </a:solidFill>
          </a:endParaRPr>
        </a:p>
      </dgm:t>
    </dgm:pt>
    <dgm:pt modelId="{9D78AD76-8A20-4706-86E0-E13FB15C785C}" type="parTrans" cxnId="{39BAF8E9-A737-43BE-ACDB-A6CE302F93E3}">
      <dgm:prSet/>
      <dgm:spPr/>
      <dgm:t>
        <a:bodyPr/>
        <a:lstStyle/>
        <a:p>
          <a:endParaRPr lang="ru-RU"/>
        </a:p>
      </dgm:t>
    </dgm:pt>
    <dgm:pt modelId="{7BD7C224-EFDF-4A51-81BD-204016F2D7DD}" type="sibTrans" cxnId="{39BAF8E9-A737-43BE-ACDB-A6CE302F93E3}">
      <dgm:prSet/>
      <dgm:spPr/>
      <dgm:t>
        <a:bodyPr/>
        <a:lstStyle/>
        <a:p>
          <a:endParaRPr lang="ru-RU"/>
        </a:p>
      </dgm:t>
    </dgm:pt>
    <dgm:pt modelId="{D861E946-C74E-469E-A7B0-C5DF73D62EB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Структура институтов</a:t>
          </a:r>
          <a:endParaRPr lang="ru-RU" sz="1800" b="1" dirty="0">
            <a:solidFill>
              <a:srgbClr val="FFFF00"/>
            </a:solidFill>
          </a:endParaRPr>
        </a:p>
      </dgm:t>
    </dgm:pt>
    <dgm:pt modelId="{2FB2568E-B872-48CB-BEAA-B47E60896655}" type="parTrans" cxnId="{0E4FA305-EFEC-446F-A914-E1A0BB5CD66C}">
      <dgm:prSet/>
      <dgm:spPr/>
      <dgm:t>
        <a:bodyPr/>
        <a:lstStyle/>
        <a:p>
          <a:endParaRPr lang="ru-RU"/>
        </a:p>
      </dgm:t>
    </dgm:pt>
    <dgm:pt modelId="{A330315B-D332-42B4-8AD2-070F05498BB6}" type="sibTrans" cxnId="{0E4FA305-EFEC-446F-A914-E1A0BB5CD66C}">
      <dgm:prSet/>
      <dgm:spPr/>
      <dgm:t>
        <a:bodyPr/>
        <a:lstStyle/>
        <a:p>
          <a:endParaRPr lang="ru-RU"/>
        </a:p>
      </dgm:t>
    </dgm:pt>
    <dgm:pt modelId="{8A811FBF-39D1-4E40-AD4F-90BCC920DDF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Партийные </a:t>
          </a:r>
        </a:p>
        <a:p>
          <a:r>
            <a:rPr lang="ru-RU" sz="1800" b="1" dirty="0" smtClean="0">
              <a:solidFill>
                <a:srgbClr val="FFFF00"/>
              </a:solidFill>
            </a:rPr>
            <a:t>системы</a:t>
          </a:r>
          <a:endParaRPr lang="ru-RU" sz="1800" b="1" dirty="0">
            <a:solidFill>
              <a:srgbClr val="FFFF00"/>
            </a:solidFill>
          </a:endParaRPr>
        </a:p>
      </dgm:t>
    </dgm:pt>
    <dgm:pt modelId="{4AF52460-6B6A-4BFB-8E07-CE8529374361}" type="parTrans" cxnId="{7820C40A-2442-4968-83A5-F8CCF2369F65}">
      <dgm:prSet/>
      <dgm:spPr/>
      <dgm:t>
        <a:bodyPr/>
        <a:lstStyle/>
        <a:p>
          <a:endParaRPr lang="ru-RU"/>
        </a:p>
      </dgm:t>
    </dgm:pt>
    <dgm:pt modelId="{DFF8FCBC-16D7-4E29-BC71-EBB5F5C5C7F4}" type="sibTrans" cxnId="{7820C40A-2442-4968-83A5-F8CCF2369F65}">
      <dgm:prSet/>
      <dgm:spPr/>
      <dgm:t>
        <a:bodyPr/>
        <a:lstStyle/>
        <a:p>
          <a:endParaRPr lang="ru-RU"/>
        </a:p>
      </dgm:t>
    </dgm:pt>
    <dgm:pt modelId="{B7F03750-7682-421C-91D3-E2F7ECEC59E5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rgbClr val="FFFF00"/>
              </a:solidFill>
            </a:rPr>
            <a:t>Избиратель</a:t>
          </a:r>
          <a:r>
            <a:rPr lang="en-US" sz="1800" b="1" dirty="0" smtClean="0">
              <a:solidFill>
                <a:srgbClr val="FFFF00"/>
              </a:solidFill>
            </a:rPr>
            <a:t>- </a:t>
          </a:r>
          <a:r>
            <a:rPr lang="ru-RU" sz="1800" b="1" dirty="0" err="1" smtClean="0">
              <a:solidFill>
                <a:srgbClr val="FFFF00"/>
              </a:solidFill>
            </a:rPr>
            <a:t>ные</a:t>
          </a:r>
          <a:r>
            <a:rPr lang="ru-RU" sz="1800" b="1" dirty="0" smtClean="0">
              <a:solidFill>
                <a:srgbClr val="FFFF00"/>
              </a:solidFill>
            </a:rPr>
            <a:t> системы</a:t>
          </a:r>
          <a:endParaRPr lang="ru-RU" sz="1800" b="1" dirty="0">
            <a:solidFill>
              <a:srgbClr val="FFFF00"/>
            </a:solidFill>
          </a:endParaRPr>
        </a:p>
      </dgm:t>
    </dgm:pt>
    <dgm:pt modelId="{7B28CADA-B1EA-4482-9741-EDCCC634AE01}" type="parTrans" cxnId="{3AE864C1-DFB9-462A-BC9D-DC4CE0896B76}">
      <dgm:prSet/>
      <dgm:spPr/>
      <dgm:t>
        <a:bodyPr/>
        <a:lstStyle/>
        <a:p>
          <a:endParaRPr lang="ru-RU"/>
        </a:p>
      </dgm:t>
    </dgm:pt>
    <dgm:pt modelId="{405CC5CD-C07F-4430-94DA-A03A064688E8}" type="sibTrans" cxnId="{3AE864C1-DFB9-462A-BC9D-DC4CE0896B76}">
      <dgm:prSet/>
      <dgm:spPr/>
      <dgm:t>
        <a:bodyPr/>
        <a:lstStyle/>
        <a:p>
          <a:endParaRPr lang="ru-RU"/>
        </a:p>
      </dgm:t>
    </dgm:pt>
    <dgm:pt modelId="{E8951F54-19CA-4186-A7C3-6557C589F665}">
      <dgm:prSet/>
      <dgm:spPr/>
      <dgm:t>
        <a:bodyPr/>
        <a:lstStyle/>
        <a:p>
          <a:endParaRPr lang="ru-RU"/>
        </a:p>
      </dgm:t>
    </dgm:pt>
    <dgm:pt modelId="{6F7FC375-C640-4C29-830E-6112AFA168F4}" type="parTrans" cxnId="{039BB0C0-64DF-4F76-805D-6FA1C9C0371C}">
      <dgm:prSet/>
      <dgm:spPr/>
      <dgm:t>
        <a:bodyPr/>
        <a:lstStyle/>
        <a:p>
          <a:endParaRPr lang="ru-RU"/>
        </a:p>
      </dgm:t>
    </dgm:pt>
    <dgm:pt modelId="{1440D20D-5E99-41CA-9583-F8703347765B}" type="sibTrans" cxnId="{039BB0C0-64DF-4F76-805D-6FA1C9C0371C}">
      <dgm:prSet/>
      <dgm:spPr/>
      <dgm:t>
        <a:bodyPr/>
        <a:lstStyle/>
        <a:p>
          <a:endParaRPr lang="ru-RU"/>
        </a:p>
      </dgm:t>
    </dgm:pt>
    <dgm:pt modelId="{EE8ADE72-25A7-4EC5-9DFB-627895F82067}" type="pres">
      <dgm:prSet presAssocID="{F2CCFDD9-D191-4EBF-9AF6-AFDE129C1B1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27CDE3-DF12-4F27-91B7-89481ED46A2F}" type="pres">
      <dgm:prSet presAssocID="{AD239555-2227-4F4F-9FC6-02A2025B4E90}" presName="centerShape" presStyleLbl="node0" presStyleIdx="0" presStyleCnt="1" custScaleX="153832"/>
      <dgm:spPr/>
      <dgm:t>
        <a:bodyPr/>
        <a:lstStyle/>
        <a:p>
          <a:endParaRPr lang="ru-RU"/>
        </a:p>
      </dgm:t>
    </dgm:pt>
    <dgm:pt modelId="{8C94BF92-BD25-4348-92F5-E6B27E5BF6DA}" type="pres">
      <dgm:prSet presAssocID="{9D78AD76-8A20-4706-86E0-E13FB15C785C}" presName="Name9" presStyleLbl="parChTrans1D2" presStyleIdx="0" presStyleCnt="4"/>
      <dgm:spPr/>
      <dgm:t>
        <a:bodyPr/>
        <a:lstStyle/>
        <a:p>
          <a:endParaRPr lang="ru-RU"/>
        </a:p>
      </dgm:t>
    </dgm:pt>
    <dgm:pt modelId="{29EBC832-DFF9-4BDD-8B13-29BBBE337009}" type="pres">
      <dgm:prSet presAssocID="{9D78AD76-8A20-4706-86E0-E13FB15C785C}" presName="connTx" presStyleLbl="parChTrans1D2" presStyleIdx="0" presStyleCnt="4"/>
      <dgm:spPr/>
      <dgm:t>
        <a:bodyPr/>
        <a:lstStyle/>
        <a:p>
          <a:endParaRPr lang="ru-RU"/>
        </a:p>
      </dgm:t>
    </dgm:pt>
    <dgm:pt modelId="{74CD3C47-2233-4322-A331-AC91C46F9B65}" type="pres">
      <dgm:prSet presAssocID="{AA02EA85-FC10-4353-A088-7A6BEFC08936}" presName="node" presStyleLbl="node1" presStyleIdx="0" presStyleCnt="4" custScaleX="1560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64FC7-FFD6-4C6B-96CF-DDE9B4EB0D56}" type="pres">
      <dgm:prSet presAssocID="{2FB2568E-B872-48CB-BEAA-B47E60896655}" presName="Name9" presStyleLbl="parChTrans1D2" presStyleIdx="1" presStyleCnt="4"/>
      <dgm:spPr/>
      <dgm:t>
        <a:bodyPr/>
        <a:lstStyle/>
        <a:p>
          <a:endParaRPr lang="ru-RU"/>
        </a:p>
      </dgm:t>
    </dgm:pt>
    <dgm:pt modelId="{334A6D5E-5A4E-4F99-916A-38EF8D577F35}" type="pres">
      <dgm:prSet presAssocID="{2FB2568E-B872-48CB-BEAA-B47E6089665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24D88A41-FFEB-46E8-AEC6-185001EA933B}" type="pres">
      <dgm:prSet presAssocID="{D861E946-C74E-469E-A7B0-C5DF73D62EB9}" presName="node" presStyleLbl="node1" presStyleIdx="1" presStyleCnt="4" custScaleX="145317" custRadScaleRad="157689" custRadScaleInc="-2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864022-7C6E-4807-AB0A-FAD8CE541732}" type="pres">
      <dgm:prSet presAssocID="{4AF52460-6B6A-4BFB-8E07-CE8529374361}" presName="Name9" presStyleLbl="parChTrans1D2" presStyleIdx="2" presStyleCnt="4"/>
      <dgm:spPr/>
      <dgm:t>
        <a:bodyPr/>
        <a:lstStyle/>
        <a:p>
          <a:endParaRPr lang="ru-RU"/>
        </a:p>
      </dgm:t>
    </dgm:pt>
    <dgm:pt modelId="{0AE43ECC-9088-4245-B59D-B93BAC332EBE}" type="pres">
      <dgm:prSet presAssocID="{4AF52460-6B6A-4BFB-8E07-CE8529374361}" presName="connTx" presStyleLbl="parChTrans1D2" presStyleIdx="2" presStyleCnt="4"/>
      <dgm:spPr/>
      <dgm:t>
        <a:bodyPr/>
        <a:lstStyle/>
        <a:p>
          <a:endParaRPr lang="ru-RU"/>
        </a:p>
      </dgm:t>
    </dgm:pt>
    <dgm:pt modelId="{49D111AB-F05F-45CA-8782-2D72B8C72A76}" type="pres">
      <dgm:prSet presAssocID="{8A811FBF-39D1-4E40-AD4F-90BCC920DDF3}" presName="node" presStyleLbl="node1" presStyleIdx="2" presStyleCnt="4" custScaleX="190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5CB4EE-F62D-42A1-9BA2-96EA2A66A5DC}" type="pres">
      <dgm:prSet presAssocID="{7B28CADA-B1EA-4482-9741-EDCCC634AE01}" presName="Name9" presStyleLbl="parChTrans1D2" presStyleIdx="3" presStyleCnt="4"/>
      <dgm:spPr/>
      <dgm:t>
        <a:bodyPr/>
        <a:lstStyle/>
        <a:p>
          <a:endParaRPr lang="ru-RU"/>
        </a:p>
      </dgm:t>
    </dgm:pt>
    <dgm:pt modelId="{5E45FFAD-90E7-470F-86B6-D101829DA9F3}" type="pres">
      <dgm:prSet presAssocID="{7B28CADA-B1EA-4482-9741-EDCCC634AE01}" presName="connTx" presStyleLbl="parChTrans1D2" presStyleIdx="3" presStyleCnt="4"/>
      <dgm:spPr/>
      <dgm:t>
        <a:bodyPr/>
        <a:lstStyle/>
        <a:p>
          <a:endParaRPr lang="ru-RU"/>
        </a:p>
      </dgm:t>
    </dgm:pt>
    <dgm:pt modelId="{0FC87E4E-54C6-4FD4-9333-1A736FB9675C}" type="pres">
      <dgm:prSet presAssocID="{B7F03750-7682-421C-91D3-E2F7ECEC59E5}" presName="node" presStyleLbl="node1" presStyleIdx="3" presStyleCnt="4" custScaleX="149393" custRadScaleRad="171966" custRadScaleInc="18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4FA305-EFEC-446F-A914-E1A0BB5CD66C}" srcId="{AD239555-2227-4F4F-9FC6-02A2025B4E90}" destId="{D861E946-C74E-469E-A7B0-C5DF73D62EB9}" srcOrd="1" destOrd="0" parTransId="{2FB2568E-B872-48CB-BEAA-B47E60896655}" sibTransId="{A330315B-D332-42B4-8AD2-070F05498BB6}"/>
    <dgm:cxn modelId="{5D6E7C09-BB91-4C87-B1FC-117D0E55AB06}" type="presOf" srcId="{9D78AD76-8A20-4706-86E0-E13FB15C785C}" destId="{29EBC832-DFF9-4BDD-8B13-29BBBE337009}" srcOrd="1" destOrd="0" presId="urn:microsoft.com/office/officeart/2005/8/layout/radial1"/>
    <dgm:cxn modelId="{941439E7-6447-4D7B-BAAA-C26762E70297}" srcId="{F2CCFDD9-D191-4EBF-9AF6-AFDE129C1B17}" destId="{AD239555-2227-4F4F-9FC6-02A2025B4E90}" srcOrd="0" destOrd="0" parTransId="{9CCF8A90-50C9-4BE4-8A7E-26EB32A41D0E}" sibTransId="{07513A66-1B91-475B-B865-83E660F8CF71}"/>
    <dgm:cxn modelId="{39BAF8E9-A737-43BE-ACDB-A6CE302F93E3}" srcId="{AD239555-2227-4F4F-9FC6-02A2025B4E90}" destId="{AA02EA85-FC10-4353-A088-7A6BEFC08936}" srcOrd="0" destOrd="0" parTransId="{9D78AD76-8A20-4706-86E0-E13FB15C785C}" sibTransId="{7BD7C224-EFDF-4A51-81BD-204016F2D7DD}"/>
    <dgm:cxn modelId="{35C62CC3-D46A-46EB-A972-74654886FD01}" type="presOf" srcId="{D861E946-C74E-469E-A7B0-C5DF73D62EB9}" destId="{24D88A41-FFEB-46E8-AEC6-185001EA933B}" srcOrd="0" destOrd="0" presId="urn:microsoft.com/office/officeart/2005/8/layout/radial1"/>
    <dgm:cxn modelId="{9A3B4B22-0752-45C9-92DF-7FEDE65910AE}" type="presOf" srcId="{7B28CADA-B1EA-4482-9741-EDCCC634AE01}" destId="{A35CB4EE-F62D-42A1-9BA2-96EA2A66A5DC}" srcOrd="0" destOrd="0" presId="urn:microsoft.com/office/officeart/2005/8/layout/radial1"/>
    <dgm:cxn modelId="{876774A1-B0BC-424A-A79F-CD699AAB9FD2}" type="presOf" srcId="{4AF52460-6B6A-4BFB-8E07-CE8529374361}" destId="{E5864022-7C6E-4807-AB0A-FAD8CE541732}" srcOrd="0" destOrd="0" presId="urn:microsoft.com/office/officeart/2005/8/layout/radial1"/>
    <dgm:cxn modelId="{DD852379-872D-4B2F-BB4D-C0CCCFC0F1CB}" type="presOf" srcId="{B7F03750-7682-421C-91D3-E2F7ECEC59E5}" destId="{0FC87E4E-54C6-4FD4-9333-1A736FB9675C}" srcOrd="0" destOrd="0" presId="urn:microsoft.com/office/officeart/2005/8/layout/radial1"/>
    <dgm:cxn modelId="{51D77023-EAD3-4C41-806D-B16F5C8E62E9}" type="presOf" srcId="{9D78AD76-8A20-4706-86E0-E13FB15C785C}" destId="{8C94BF92-BD25-4348-92F5-E6B27E5BF6DA}" srcOrd="0" destOrd="0" presId="urn:microsoft.com/office/officeart/2005/8/layout/radial1"/>
    <dgm:cxn modelId="{E3ECBB39-78F2-42F0-AE29-9FC08E906D4C}" type="presOf" srcId="{2FB2568E-B872-48CB-BEAA-B47E60896655}" destId="{85664FC7-FFD6-4C6B-96CF-DDE9B4EB0D56}" srcOrd="0" destOrd="0" presId="urn:microsoft.com/office/officeart/2005/8/layout/radial1"/>
    <dgm:cxn modelId="{2DBA5893-325F-4A9C-B24C-7616EB34A84C}" type="presOf" srcId="{AD239555-2227-4F4F-9FC6-02A2025B4E90}" destId="{3427CDE3-DF12-4F27-91B7-89481ED46A2F}" srcOrd="0" destOrd="0" presId="urn:microsoft.com/office/officeart/2005/8/layout/radial1"/>
    <dgm:cxn modelId="{8C05D688-B39C-40F3-BC60-7DD8B24DF649}" type="presOf" srcId="{4AF52460-6B6A-4BFB-8E07-CE8529374361}" destId="{0AE43ECC-9088-4245-B59D-B93BAC332EBE}" srcOrd="1" destOrd="0" presId="urn:microsoft.com/office/officeart/2005/8/layout/radial1"/>
    <dgm:cxn modelId="{E826F6FE-9AD5-43B4-900F-40DB93160F54}" type="presOf" srcId="{F2CCFDD9-D191-4EBF-9AF6-AFDE129C1B17}" destId="{EE8ADE72-25A7-4EC5-9DFB-627895F82067}" srcOrd="0" destOrd="0" presId="urn:microsoft.com/office/officeart/2005/8/layout/radial1"/>
    <dgm:cxn modelId="{5CBD6CAD-4A74-4F83-ADDF-C3A950F78ABA}" type="presOf" srcId="{7B28CADA-B1EA-4482-9741-EDCCC634AE01}" destId="{5E45FFAD-90E7-470F-86B6-D101829DA9F3}" srcOrd="1" destOrd="0" presId="urn:microsoft.com/office/officeart/2005/8/layout/radial1"/>
    <dgm:cxn modelId="{1235E06A-7A83-42E4-8ACD-CC6A27D274E9}" type="presOf" srcId="{2FB2568E-B872-48CB-BEAA-B47E60896655}" destId="{334A6D5E-5A4E-4F99-916A-38EF8D577F35}" srcOrd="1" destOrd="0" presId="urn:microsoft.com/office/officeart/2005/8/layout/radial1"/>
    <dgm:cxn modelId="{3AE864C1-DFB9-462A-BC9D-DC4CE0896B76}" srcId="{AD239555-2227-4F4F-9FC6-02A2025B4E90}" destId="{B7F03750-7682-421C-91D3-E2F7ECEC59E5}" srcOrd="3" destOrd="0" parTransId="{7B28CADA-B1EA-4482-9741-EDCCC634AE01}" sibTransId="{405CC5CD-C07F-4430-94DA-A03A064688E8}"/>
    <dgm:cxn modelId="{5717CBF8-E408-428A-ADC7-D893A4CFE03F}" type="presOf" srcId="{AA02EA85-FC10-4353-A088-7A6BEFC08936}" destId="{74CD3C47-2233-4322-A331-AC91C46F9B65}" srcOrd="0" destOrd="0" presId="urn:microsoft.com/office/officeart/2005/8/layout/radial1"/>
    <dgm:cxn modelId="{E720607E-6056-4830-AD57-90E3B6DF3CA6}" type="presOf" srcId="{8A811FBF-39D1-4E40-AD4F-90BCC920DDF3}" destId="{49D111AB-F05F-45CA-8782-2D72B8C72A76}" srcOrd="0" destOrd="0" presId="urn:microsoft.com/office/officeart/2005/8/layout/radial1"/>
    <dgm:cxn modelId="{039BB0C0-64DF-4F76-805D-6FA1C9C0371C}" srcId="{F2CCFDD9-D191-4EBF-9AF6-AFDE129C1B17}" destId="{E8951F54-19CA-4186-A7C3-6557C589F665}" srcOrd="1" destOrd="0" parTransId="{6F7FC375-C640-4C29-830E-6112AFA168F4}" sibTransId="{1440D20D-5E99-41CA-9583-F8703347765B}"/>
    <dgm:cxn modelId="{7820C40A-2442-4968-83A5-F8CCF2369F65}" srcId="{AD239555-2227-4F4F-9FC6-02A2025B4E90}" destId="{8A811FBF-39D1-4E40-AD4F-90BCC920DDF3}" srcOrd="2" destOrd="0" parTransId="{4AF52460-6B6A-4BFB-8E07-CE8529374361}" sibTransId="{DFF8FCBC-16D7-4E29-BC71-EBB5F5C5C7F4}"/>
    <dgm:cxn modelId="{61998302-636C-434B-95ED-1D8C00BFE189}" type="presParOf" srcId="{EE8ADE72-25A7-4EC5-9DFB-627895F82067}" destId="{3427CDE3-DF12-4F27-91B7-89481ED46A2F}" srcOrd="0" destOrd="0" presId="urn:microsoft.com/office/officeart/2005/8/layout/radial1"/>
    <dgm:cxn modelId="{DEAF3FE5-970F-4AAD-989D-3B96F534EC80}" type="presParOf" srcId="{EE8ADE72-25A7-4EC5-9DFB-627895F82067}" destId="{8C94BF92-BD25-4348-92F5-E6B27E5BF6DA}" srcOrd="1" destOrd="0" presId="urn:microsoft.com/office/officeart/2005/8/layout/radial1"/>
    <dgm:cxn modelId="{4D47D9B3-F651-4B09-98B2-687F53B3D847}" type="presParOf" srcId="{8C94BF92-BD25-4348-92F5-E6B27E5BF6DA}" destId="{29EBC832-DFF9-4BDD-8B13-29BBBE337009}" srcOrd="0" destOrd="0" presId="urn:microsoft.com/office/officeart/2005/8/layout/radial1"/>
    <dgm:cxn modelId="{0791530A-4184-417E-8CD1-F9991A7EEFAA}" type="presParOf" srcId="{EE8ADE72-25A7-4EC5-9DFB-627895F82067}" destId="{74CD3C47-2233-4322-A331-AC91C46F9B65}" srcOrd="2" destOrd="0" presId="urn:microsoft.com/office/officeart/2005/8/layout/radial1"/>
    <dgm:cxn modelId="{A18484A1-CB6F-4348-B943-45B52CD74530}" type="presParOf" srcId="{EE8ADE72-25A7-4EC5-9DFB-627895F82067}" destId="{85664FC7-FFD6-4C6B-96CF-DDE9B4EB0D56}" srcOrd="3" destOrd="0" presId="urn:microsoft.com/office/officeart/2005/8/layout/radial1"/>
    <dgm:cxn modelId="{BD87DB65-634A-4474-932B-F66F8F0A2B2A}" type="presParOf" srcId="{85664FC7-FFD6-4C6B-96CF-DDE9B4EB0D56}" destId="{334A6D5E-5A4E-4F99-916A-38EF8D577F35}" srcOrd="0" destOrd="0" presId="urn:microsoft.com/office/officeart/2005/8/layout/radial1"/>
    <dgm:cxn modelId="{436996B1-D0F6-4C3A-8060-BB7AA24288D3}" type="presParOf" srcId="{EE8ADE72-25A7-4EC5-9DFB-627895F82067}" destId="{24D88A41-FFEB-46E8-AEC6-185001EA933B}" srcOrd="4" destOrd="0" presId="urn:microsoft.com/office/officeart/2005/8/layout/radial1"/>
    <dgm:cxn modelId="{3AAE9825-D9CD-44A6-990C-64F07FC7CE9C}" type="presParOf" srcId="{EE8ADE72-25A7-4EC5-9DFB-627895F82067}" destId="{E5864022-7C6E-4807-AB0A-FAD8CE541732}" srcOrd="5" destOrd="0" presId="urn:microsoft.com/office/officeart/2005/8/layout/radial1"/>
    <dgm:cxn modelId="{048B4867-86CB-4A1D-8169-9A15F4A7C245}" type="presParOf" srcId="{E5864022-7C6E-4807-AB0A-FAD8CE541732}" destId="{0AE43ECC-9088-4245-B59D-B93BAC332EBE}" srcOrd="0" destOrd="0" presId="urn:microsoft.com/office/officeart/2005/8/layout/radial1"/>
    <dgm:cxn modelId="{813A65E8-6BF5-4EA3-9DCB-31D874BCB558}" type="presParOf" srcId="{EE8ADE72-25A7-4EC5-9DFB-627895F82067}" destId="{49D111AB-F05F-45CA-8782-2D72B8C72A76}" srcOrd="6" destOrd="0" presId="urn:microsoft.com/office/officeart/2005/8/layout/radial1"/>
    <dgm:cxn modelId="{A9136897-5743-4D33-91CF-9AEA8AF680E5}" type="presParOf" srcId="{EE8ADE72-25A7-4EC5-9DFB-627895F82067}" destId="{A35CB4EE-F62D-42A1-9BA2-96EA2A66A5DC}" srcOrd="7" destOrd="0" presId="urn:microsoft.com/office/officeart/2005/8/layout/radial1"/>
    <dgm:cxn modelId="{9A8321D1-7CE2-4865-A726-1A5F6824AEF2}" type="presParOf" srcId="{A35CB4EE-F62D-42A1-9BA2-96EA2A66A5DC}" destId="{5E45FFAD-90E7-470F-86B6-D101829DA9F3}" srcOrd="0" destOrd="0" presId="urn:microsoft.com/office/officeart/2005/8/layout/radial1"/>
    <dgm:cxn modelId="{12B5E72F-457F-49F6-B40A-C9425393F5D6}" type="presParOf" srcId="{EE8ADE72-25A7-4EC5-9DFB-627895F82067}" destId="{0FC87E4E-54C6-4FD4-9333-1A736FB9675C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CE2992-9C06-47AE-A534-0892A0F8A374}" type="doc">
      <dgm:prSet loTypeId="urn:microsoft.com/office/officeart/2005/8/layout/radial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1005C3-AA16-4316-BB7A-C18CDB3F8599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Политический режим</a:t>
          </a:r>
          <a:endParaRPr lang="ru-RU" b="1" dirty="0">
            <a:solidFill>
              <a:srgbClr val="FFFF00"/>
            </a:solidFill>
          </a:endParaRPr>
        </a:p>
      </dgm:t>
    </dgm:pt>
    <dgm:pt modelId="{D238F996-365B-4B44-9B9D-7C4F60025264}" type="parTrans" cxnId="{7A20E67A-7193-44F4-9531-AC95E5DA0BD8}">
      <dgm:prSet/>
      <dgm:spPr/>
      <dgm:t>
        <a:bodyPr/>
        <a:lstStyle/>
        <a:p>
          <a:endParaRPr lang="ru-RU"/>
        </a:p>
      </dgm:t>
    </dgm:pt>
    <dgm:pt modelId="{DCE1487C-DDF2-4575-B1F1-EAA548E0DD0E}" type="sibTrans" cxnId="{7A20E67A-7193-44F4-9531-AC95E5DA0BD8}">
      <dgm:prSet/>
      <dgm:spPr/>
      <dgm:t>
        <a:bodyPr/>
        <a:lstStyle/>
        <a:p>
          <a:endParaRPr lang="ru-RU"/>
        </a:p>
      </dgm:t>
    </dgm:pt>
    <dgm:pt modelId="{92A2C5D0-9A0A-40D2-8345-B5F49E7678E7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демократический</a:t>
          </a:r>
          <a:endParaRPr lang="ru-RU" b="1" dirty="0">
            <a:solidFill>
              <a:srgbClr val="FFFF00"/>
            </a:solidFill>
          </a:endParaRPr>
        </a:p>
      </dgm:t>
    </dgm:pt>
    <dgm:pt modelId="{7199F18D-F314-45B4-8DFD-9D57D0D15963}" type="parTrans" cxnId="{EA035211-B9CC-4C6A-9BDD-DD227FC0872E}">
      <dgm:prSet/>
      <dgm:spPr/>
      <dgm:t>
        <a:bodyPr/>
        <a:lstStyle/>
        <a:p>
          <a:endParaRPr lang="ru-RU"/>
        </a:p>
      </dgm:t>
    </dgm:pt>
    <dgm:pt modelId="{7B298A4B-2DC1-4587-A71D-6016DB43B547}" type="sibTrans" cxnId="{EA035211-B9CC-4C6A-9BDD-DD227FC0872E}">
      <dgm:prSet/>
      <dgm:spPr/>
      <dgm:t>
        <a:bodyPr/>
        <a:lstStyle/>
        <a:p>
          <a:endParaRPr lang="ru-RU"/>
        </a:p>
      </dgm:t>
    </dgm:pt>
    <dgm:pt modelId="{BBEEFDCD-9BC8-4176-95A7-0ED689AF62F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тоталитарный</a:t>
          </a:r>
          <a:endParaRPr lang="ru-RU" sz="1800" b="1" dirty="0">
            <a:solidFill>
              <a:srgbClr val="FFFF00"/>
            </a:solidFill>
          </a:endParaRPr>
        </a:p>
      </dgm:t>
    </dgm:pt>
    <dgm:pt modelId="{A1298E5D-01D3-4018-A1BF-E3526ABA9EDB}" type="parTrans" cxnId="{678FFDFA-F438-425D-9875-3DDC498F275A}">
      <dgm:prSet/>
      <dgm:spPr/>
      <dgm:t>
        <a:bodyPr/>
        <a:lstStyle/>
        <a:p>
          <a:endParaRPr lang="ru-RU"/>
        </a:p>
      </dgm:t>
    </dgm:pt>
    <dgm:pt modelId="{0D7CA993-CC66-4C9E-9A8B-575FF2BA1646}" type="sibTrans" cxnId="{678FFDFA-F438-425D-9875-3DDC498F275A}">
      <dgm:prSet/>
      <dgm:spPr/>
      <dgm:t>
        <a:bodyPr/>
        <a:lstStyle/>
        <a:p>
          <a:endParaRPr lang="ru-RU"/>
        </a:p>
      </dgm:t>
    </dgm:pt>
    <dgm:pt modelId="{3A0D4DF6-6734-4FF0-8D86-71FF5166705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авторитарный</a:t>
          </a:r>
          <a:endParaRPr lang="ru-RU" sz="1800" b="1" dirty="0">
            <a:solidFill>
              <a:srgbClr val="FFFF00"/>
            </a:solidFill>
          </a:endParaRPr>
        </a:p>
      </dgm:t>
    </dgm:pt>
    <dgm:pt modelId="{0F0A76D1-30B6-41FC-8B83-9A34767159D0}" type="sibTrans" cxnId="{C1202CE7-14BA-4DFB-810B-195CB0C558D5}">
      <dgm:prSet/>
      <dgm:spPr/>
      <dgm:t>
        <a:bodyPr/>
        <a:lstStyle/>
        <a:p>
          <a:endParaRPr lang="ru-RU"/>
        </a:p>
      </dgm:t>
    </dgm:pt>
    <dgm:pt modelId="{28DF871B-5E14-4D56-B7F1-F317E272BB48}" type="parTrans" cxnId="{C1202CE7-14BA-4DFB-810B-195CB0C558D5}">
      <dgm:prSet/>
      <dgm:spPr/>
      <dgm:t>
        <a:bodyPr/>
        <a:lstStyle/>
        <a:p>
          <a:endParaRPr lang="ru-RU"/>
        </a:p>
      </dgm:t>
    </dgm:pt>
    <dgm:pt modelId="{39A4123A-2141-4886-AB7C-6BD842785BC0}" type="pres">
      <dgm:prSet presAssocID="{DCCE2992-9C06-47AE-A534-0892A0F8A37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07C418-2AD6-4E95-8840-9EF36CD4E747}" type="pres">
      <dgm:prSet presAssocID="{521005C3-AA16-4316-BB7A-C18CDB3F8599}" presName="centerShape" presStyleLbl="node0" presStyleIdx="0" presStyleCnt="1" custScaleX="203026" custLinFactNeighborX="-1821" custLinFactNeighborY="-50041"/>
      <dgm:spPr/>
      <dgm:t>
        <a:bodyPr/>
        <a:lstStyle/>
        <a:p>
          <a:endParaRPr lang="ru-RU"/>
        </a:p>
      </dgm:t>
    </dgm:pt>
    <dgm:pt modelId="{55567067-CFCB-4B32-B3EB-001C17D05634}" type="pres">
      <dgm:prSet presAssocID="{28DF871B-5E14-4D56-B7F1-F317E272BB48}" presName="Name9" presStyleLbl="parChTrans1D2" presStyleIdx="0" presStyleCnt="3"/>
      <dgm:spPr/>
      <dgm:t>
        <a:bodyPr/>
        <a:lstStyle/>
        <a:p>
          <a:endParaRPr lang="ru-RU"/>
        </a:p>
      </dgm:t>
    </dgm:pt>
    <dgm:pt modelId="{63A74B2F-DEC8-4C58-BDC7-B75975D158FA}" type="pres">
      <dgm:prSet presAssocID="{28DF871B-5E14-4D56-B7F1-F317E272BB4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525BE9A-909D-4C12-A19A-968C214BA0D2}" type="pres">
      <dgm:prSet presAssocID="{3A0D4DF6-6734-4FF0-8D86-71FF5166705D}" presName="node" presStyleLbl="node1" presStyleIdx="0" presStyleCnt="3" custScaleX="159967" custRadScaleRad="5194" custRadScaleInc="-285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7732E-03E2-4420-870E-081D5C82FDC0}" type="pres">
      <dgm:prSet presAssocID="{7199F18D-F314-45B4-8DFD-9D57D0D15963}" presName="Name9" presStyleLbl="parChTrans1D2" presStyleIdx="1" presStyleCnt="3"/>
      <dgm:spPr/>
      <dgm:t>
        <a:bodyPr/>
        <a:lstStyle/>
        <a:p>
          <a:endParaRPr lang="ru-RU"/>
        </a:p>
      </dgm:t>
    </dgm:pt>
    <dgm:pt modelId="{4B0CD346-F29F-4873-9021-2DB433D35A58}" type="pres">
      <dgm:prSet presAssocID="{7199F18D-F314-45B4-8DFD-9D57D0D1596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6AB9D98-BEEA-40DD-A4C2-E4053AE774A0}" type="pres">
      <dgm:prSet presAssocID="{92A2C5D0-9A0A-40D2-8345-B5F49E7678E7}" presName="node" presStyleLbl="node1" presStyleIdx="1" presStyleCnt="3" custScaleX="145110" custRadScaleRad="179687" custRadScaleInc="-22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4CE36-6A77-48B7-B8A0-17907CDE1DD9}" type="pres">
      <dgm:prSet presAssocID="{A1298E5D-01D3-4018-A1BF-E3526ABA9EDB}" presName="Name9" presStyleLbl="parChTrans1D2" presStyleIdx="2" presStyleCnt="3"/>
      <dgm:spPr/>
      <dgm:t>
        <a:bodyPr/>
        <a:lstStyle/>
        <a:p>
          <a:endParaRPr lang="ru-RU"/>
        </a:p>
      </dgm:t>
    </dgm:pt>
    <dgm:pt modelId="{DF053463-BBA1-4B1F-942E-224C7164EEF2}" type="pres">
      <dgm:prSet presAssocID="{A1298E5D-01D3-4018-A1BF-E3526ABA9EDB}" presName="connTx" presStyleLbl="parChTrans1D2" presStyleIdx="2" presStyleCnt="3"/>
      <dgm:spPr/>
      <dgm:t>
        <a:bodyPr/>
        <a:lstStyle/>
        <a:p>
          <a:endParaRPr lang="ru-RU"/>
        </a:p>
      </dgm:t>
    </dgm:pt>
    <dgm:pt modelId="{82E2B762-C6EB-4218-B26F-F76C687C1AA0}" type="pres">
      <dgm:prSet presAssocID="{BBEEFDCD-9BC8-4176-95A7-0ED689AF62FB}" presName="node" presStyleLbl="node1" presStyleIdx="2" presStyleCnt="3" custScaleX="145110" custRadScaleRad="117136" custRadScaleInc="8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DD66F8-4EA5-44BC-8ABF-41153E8EF58F}" type="presOf" srcId="{28DF871B-5E14-4D56-B7F1-F317E272BB48}" destId="{63A74B2F-DEC8-4C58-BDC7-B75975D158FA}" srcOrd="1" destOrd="0" presId="urn:microsoft.com/office/officeart/2005/8/layout/radial1"/>
    <dgm:cxn modelId="{7A20E67A-7193-44F4-9531-AC95E5DA0BD8}" srcId="{DCCE2992-9C06-47AE-A534-0892A0F8A374}" destId="{521005C3-AA16-4316-BB7A-C18CDB3F8599}" srcOrd="0" destOrd="0" parTransId="{D238F996-365B-4B44-9B9D-7C4F60025264}" sibTransId="{DCE1487C-DDF2-4575-B1F1-EAA548E0DD0E}"/>
    <dgm:cxn modelId="{178CE241-FEBA-40A1-B431-FCCD5DC4839F}" type="presOf" srcId="{A1298E5D-01D3-4018-A1BF-E3526ABA9EDB}" destId="{DF053463-BBA1-4B1F-942E-224C7164EEF2}" srcOrd="1" destOrd="0" presId="urn:microsoft.com/office/officeart/2005/8/layout/radial1"/>
    <dgm:cxn modelId="{28AFED12-64A5-4B34-A21D-3B05F1655E84}" type="presOf" srcId="{A1298E5D-01D3-4018-A1BF-E3526ABA9EDB}" destId="{2424CE36-6A77-48B7-B8A0-17907CDE1DD9}" srcOrd="0" destOrd="0" presId="urn:microsoft.com/office/officeart/2005/8/layout/radial1"/>
    <dgm:cxn modelId="{96759303-7C22-4257-A8D4-129F4D012C7E}" type="presOf" srcId="{BBEEFDCD-9BC8-4176-95A7-0ED689AF62FB}" destId="{82E2B762-C6EB-4218-B26F-F76C687C1AA0}" srcOrd="0" destOrd="0" presId="urn:microsoft.com/office/officeart/2005/8/layout/radial1"/>
    <dgm:cxn modelId="{5D66236A-D75B-41BF-908A-65C11FA97E60}" type="presOf" srcId="{521005C3-AA16-4316-BB7A-C18CDB3F8599}" destId="{D207C418-2AD6-4E95-8840-9EF36CD4E747}" srcOrd="0" destOrd="0" presId="urn:microsoft.com/office/officeart/2005/8/layout/radial1"/>
    <dgm:cxn modelId="{EA035211-B9CC-4C6A-9BDD-DD227FC0872E}" srcId="{521005C3-AA16-4316-BB7A-C18CDB3F8599}" destId="{92A2C5D0-9A0A-40D2-8345-B5F49E7678E7}" srcOrd="1" destOrd="0" parTransId="{7199F18D-F314-45B4-8DFD-9D57D0D15963}" sibTransId="{7B298A4B-2DC1-4587-A71D-6016DB43B547}"/>
    <dgm:cxn modelId="{E5504F43-6CB0-46C9-8ADE-C07584F593A7}" type="presOf" srcId="{3A0D4DF6-6734-4FF0-8D86-71FF5166705D}" destId="{0525BE9A-909D-4C12-A19A-968C214BA0D2}" srcOrd="0" destOrd="0" presId="urn:microsoft.com/office/officeart/2005/8/layout/radial1"/>
    <dgm:cxn modelId="{50DBD5CF-8038-4B6B-89F0-3F43F895C6F8}" type="presOf" srcId="{28DF871B-5E14-4D56-B7F1-F317E272BB48}" destId="{55567067-CFCB-4B32-B3EB-001C17D05634}" srcOrd="0" destOrd="0" presId="urn:microsoft.com/office/officeart/2005/8/layout/radial1"/>
    <dgm:cxn modelId="{CF23F335-14DE-4C39-BBE7-BABF4B3B8C4C}" type="presOf" srcId="{7199F18D-F314-45B4-8DFD-9D57D0D15963}" destId="{4B0CD346-F29F-4873-9021-2DB433D35A58}" srcOrd="1" destOrd="0" presId="urn:microsoft.com/office/officeart/2005/8/layout/radial1"/>
    <dgm:cxn modelId="{678FFDFA-F438-425D-9875-3DDC498F275A}" srcId="{521005C3-AA16-4316-BB7A-C18CDB3F8599}" destId="{BBEEFDCD-9BC8-4176-95A7-0ED689AF62FB}" srcOrd="2" destOrd="0" parTransId="{A1298E5D-01D3-4018-A1BF-E3526ABA9EDB}" sibTransId="{0D7CA993-CC66-4C9E-9A8B-575FF2BA1646}"/>
    <dgm:cxn modelId="{9E2AAF8B-AFFF-4EBC-9502-1170C3B8657B}" type="presOf" srcId="{92A2C5D0-9A0A-40D2-8345-B5F49E7678E7}" destId="{06AB9D98-BEEA-40DD-A4C2-E4053AE774A0}" srcOrd="0" destOrd="0" presId="urn:microsoft.com/office/officeart/2005/8/layout/radial1"/>
    <dgm:cxn modelId="{C1202CE7-14BA-4DFB-810B-195CB0C558D5}" srcId="{521005C3-AA16-4316-BB7A-C18CDB3F8599}" destId="{3A0D4DF6-6734-4FF0-8D86-71FF5166705D}" srcOrd="0" destOrd="0" parTransId="{28DF871B-5E14-4D56-B7F1-F317E272BB48}" sibTransId="{0F0A76D1-30B6-41FC-8B83-9A34767159D0}"/>
    <dgm:cxn modelId="{BFB555F7-E553-4629-A7FB-4E275480E2E6}" type="presOf" srcId="{7199F18D-F314-45B4-8DFD-9D57D0D15963}" destId="{9457732E-03E2-4420-870E-081D5C82FDC0}" srcOrd="0" destOrd="0" presId="urn:microsoft.com/office/officeart/2005/8/layout/radial1"/>
    <dgm:cxn modelId="{F5AD62E2-8055-4888-8CC4-AF4186411A35}" type="presOf" srcId="{DCCE2992-9C06-47AE-A534-0892A0F8A374}" destId="{39A4123A-2141-4886-AB7C-6BD842785BC0}" srcOrd="0" destOrd="0" presId="urn:microsoft.com/office/officeart/2005/8/layout/radial1"/>
    <dgm:cxn modelId="{5439999B-F219-4107-B158-2F08B1FC6B3A}" type="presParOf" srcId="{39A4123A-2141-4886-AB7C-6BD842785BC0}" destId="{D207C418-2AD6-4E95-8840-9EF36CD4E747}" srcOrd="0" destOrd="0" presId="urn:microsoft.com/office/officeart/2005/8/layout/radial1"/>
    <dgm:cxn modelId="{E59553F1-4302-4150-84FA-46ED66D5B2D5}" type="presParOf" srcId="{39A4123A-2141-4886-AB7C-6BD842785BC0}" destId="{55567067-CFCB-4B32-B3EB-001C17D05634}" srcOrd="1" destOrd="0" presId="urn:microsoft.com/office/officeart/2005/8/layout/radial1"/>
    <dgm:cxn modelId="{4649AA50-DC66-4405-BFAC-AEE795476722}" type="presParOf" srcId="{55567067-CFCB-4B32-B3EB-001C17D05634}" destId="{63A74B2F-DEC8-4C58-BDC7-B75975D158FA}" srcOrd="0" destOrd="0" presId="urn:microsoft.com/office/officeart/2005/8/layout/radial1"/>
    <dgm:cxn modelId="{573D77E2-54AF-446E-A222-0527209E5243}" type="presParOf" srcId="{39A4123A-2141-4886-AB7C-6BD842785BC0}" destId="{0525BE9A-909D-4C12-A19A-968C214BA0D2}" srcOrd="2" destOrd="0" presId="urn:microsoft.com/office/officeart/2005/8/layout/radial1"/>
    <dgm:cxn modelId="{DE84B751-0B7E-4433-9089-BCE0A9FA66B8}" type="presParOf" srcId="{39A4123A-2141-4886-AB7C-6BD842785BC0}" destId="{9457732E-03E2-4420-870E-081D5C82FDC0}" srcOrd="3" destOrd="0" presId="urn:microsoft.com/office/officeart/2005/8/layout/radial1"/>
    <dgm:cxn modelId="{3D6282A0-6523-47EF-9C29-65785F20CF8E}" type="presParOf" srcId="{9457732E-03E2-4420-870E-081D5C82FDC0}" destId="{4B0CD346-F29F-4873-9021-2DB433D35A58}" srcOrd="0" destOrd="0" presId="urn:microsoft.com/office/officeart/2005/8/layout/radial1"/>
    <dgm:cxn modelId="{A99F3FB5-B477-451F-A17F-179D3B5C00B6}" type="presParOf" srcId="{39A4123A-2141-4886-AB7C-6BD842785BC0}" destId="{06AB9D98-BEEA-40DD-A4C2-E4053AE774A0}" srcOrd="4" destOrd="0" presId="urn:microsoft.com/office/officeart/2005/8/layout/radial1"/>
    <dgm:cxn modelId="{38A51A80-CE49-402B-A064-6E24B69C72BD}" type="presParOf" srcId="{39A4123A-2141-4886-AB7C-6BD842785BC0}" destId="{2424CE36-6A77-48B7-B8A0-17907CDE1DD9}" srcOrd="5" destOrd="0" presId="urn:microsoft.com/office/officeart/2005/8/layout/radial1"/>
    <dgm:cxn modelId="{A08CF828-D2BD-4539-931D-6A1C36EAC05F}" type="presParOf" srcId="{2424CE36-6A77-48B7-B8A0-17907CDE1DD9}" destId="{DF053463-BBA1-4B1F-942E-224C7164EEF2}" srcOrd="0" destOrd="0" presId="urn:microsoft.com/office/officeart/2005/8/layout/radial1"/>
    <dgm:cxn modelId="{076B14EB-21AB-494C-A5D7-3A408750EA02}" type="presParOf" srcId="{39A4123A-2141-4886-AB7C-6BD842785BC0}" destId="{82E2B762-C6EB-4218-B26F-F76C687C1AA0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CE2992-9C06-47AE-A534-0892A0F8A374}" type="doc">
      <dgm:prSet loTypeId="urn:microsoft.com/office/officeart/2005/8/layout/radial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1005C3-AA16-4316-BB7A-C18CDB3F8599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Гибридный</a:t>
          </a:r>
        </a:p>
        <a:p>
          <a:r>
            <a:rPr lang="ru-RU" b="1" dirty="0" smtClean="0">
              <a:solidFill>
                <a:srgbClr val="FFFF00"/>
              </a:solidFill>
            </a:rPr>
            <a:t>политический режим</a:t>
          </a:r>
          <a:endParaRPr lang="ru-RU" b="1" dirty="0">
            <a:solidFill>
              <a:srgbClr val="FFFF00"/>
            </a:solidFill>
          </a:endParaRPr>
        </a:p>
      </dgm:t>
    </dgm:pt>
    <dgm:pt modelId="{D238F996-365B-4B44-9B9D-7C4F60025264}" type="parTrans" cxnId="{7A20E67A-7193-44F4-9531-AC95E5DA0BD8}">
      <dgm:prSet/>
      <dgm:spPr/>
      <dgm:t>
        <a:bodyPr/>
        <a:lstStyle/>
        <a:p>
          <a:endParaRPr lang="ru-RU"/>
        </a:p>
      </dgm:t>
    </dgm:pt>
    <dgm:pt modelId="{DCE1487C-DDF2-4575-B1F1-EAA548E0DD0E}" type="sibTrans" cxnId="{7A20E67A-7193-44F4-9531-AC95E5DA0BD8}">
      <dgm:prSet/>
      <dgm:spPr/>
      <dgm:t>
        <a:bodyPr/>
        <a:lstStyle/>
        <a:p>
          <a:endParaRPr lang="ru-RU"/>
        </a:p>
      </dgm:t>
    </dgm:pt>
    <dgm:pt modelId="{92A2C5D0-9A0A-40D2-8345-B5F49E7678E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Неконсолидированная демократия</a:t>
          </a:r>
          <a:endParaRPr lang="ru-RU" sz="1800" b="1" dirty="0">
            <a:solidFill>
              <a:srgbClr val="FFFF00"/>
            </a:solidFill>
          </a:endParaRPr>
        </a:p>
      </dgm:t>
    </dgm:pt>
    <dgm:pt modelId="{7199F18D-F314-45B4-8DFD-9D57D0D15963}" type="parTrans" cxnId="{EA035211-B9CC-4C6A-9BDD-DD227FC0872E}">
      <dgm:prSet/>
      <dgm:spPr/>
      <dgm:t>
        <a:bodyPr/>
        <a:lstStyle/>
        <a:p>
          <a:endParaRPr lang="ru-RU"/>
        </a:p>
      </dgm:t>
    </dgm:pt>
    <dgm:pt modelId="{7B298A4B-2DC1-4587-A71D-6016DB43B547}" type="sibTrans" cxnId="{EA035211-B9CC-4C6A-9BDD-DD227FC0872E}">
      <dgm:prSet/>
      <dgm:spPr/>
      <dgm:t>
        <a:bodyPr/>
        <a:lstStyle/>
        <a:p>
          <a:endParaRPr lang="ru-RU"/>
        </a:p>
      </dgm:t>
    </dgm:pt>
    <dgm:pt modelId="{BBEEFDCD-9BC8-4176-95A7-0ED689AF62FB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rgbClr val="FFFF00"/>
              </a:solidFill>
            </a:rPr>
            <a:t>Диктабланда</a:t>
          </a:r>
          <a:endParaRPr lang="ru-RU" sz="1800" b="1" dirty="0">
            <a:solidFill>
              <a:srgbClr val="FFFF00"/>
            </a:solidFill>
          </a:endParaRPr>
        </a:p>
      </dgm:t>
    </dgm:pt>
    <dgm:pt modelId="{A1298E5D-01D3-4018-A1BF-E3526ABA9EDB}" type="parTrans" cxnId="{678FFDFA-F438-425D-9875-3DDC498F275A}">
      <dgm:prSet/>
      <dgm:spPr/>
      <dgm:t>
        <a:bodyPr/>
        <a:lstStyle/>
        <a:p>
          <a:endParaRPr lang="ru-RU"/>
        </a:p>
      </dgm:t>
    </dgm:pt>
    <dgm:pt modelId="{0D7CA993-CC66-4C9E-9A8B-575FF2BA1646}" type="sibTrans" cxnId="{678FFDFA-F438-425D-9875-3DDC498F275A}">
      <dgm:prSet/>
      <dgm:spPr/>
      <dgm:t>
        <a:bodyPr/>
        <a:lstStyle/>
        <a:p>
          <a:endParaRPr lang="ru-RU"/>
        </a:p>
      </dgm:t>
    </dgm:pt>
    <dgm:pt modelId="{3A0D4DF6-6734-4FF0-8D86-71FF5166705D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rgbClr val="FFFF00"/>
              </a:solidFill>
            </a:rPr>
            <a:t>Демократура</a:t>
          </a:r>
          <a:endParaRPr lang="ru-RU" sz="1800" b="1" dirty="0">
            <a:solidFill>
              <a:srgbClr val="FFFF00"/>
            </a:solidFill>
          </a:endParaRPr>
        </a:p>
      </dgm:t>
    </dgm:pt>
    <dgm:pt modelId="{0F0A76D1-30B6-41FC-8B83-9A34767159D0}" type="sibTrans" cxnId="{C1202CE7-14BA-4DFB-810B-195CB0C558D5}">
      <dgm:prSet/>
      <dgm:spPr/>
      <dgm:t>
        <a:bodyPr/>
        <a:lstStyle/>
        <a:p>
          <a:endParaRPr lang="ru-RU"/>
        </a:p>
      </dgm:t>
    </dgm:pt>
    <dgm:pt modelId="{28DF871B-5E14-4D56-B7F1-F317E272BB48}" type="parTrans" cxnId="{C1202CE7-14BA-4DFB-810B-195CB0C558D5}">
      <dgm:prSet/>
      <dgm:spPr/>
      <dgm:t>
        <a:bodyPr/>
        <a:lstStyle/>
        <a:p>
          <a:endParaRPr lang="ru-RU"/>
        </a:p>
      </dgm:t>
    </dgm:pt>
    <dgm:pt modelId="{39A4123A-2141-4886-AB7C-6BD842785BC0}" type="pres">
      <dgm:prSet presAssocID="{DCCE2992-9C06-47AE-A534-0892A0F8A37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07C418-2AD6-4E95-8840-9EF36CD4E747}" type="pres">
      <dgm:prSet presAssocID="{521005C3-AA16-4316-BB7A-C18CDB3F8599}" presName="centerShape" presStyleLbl="node0" presStyleIdx="0" presStyleCnt="1" custScaleX="203026" custLinFactNeighborX="-1821" custLinFactNeighborY="-50041"/>
      <dgm:spPr/>
      <dgm:t>
        <a:bodyPr/>
        <a:lstStyle/>
        <a:p>
          <a:endParaRPr lang="ru-RU"/>
        </a:p>
      </dgm:t>
    </dgm:pt>
    <dgm:pt modelId="{55567067-CFCB-4B32-B3EB-001C17D05634}" type="pres">
      <dgm:prSet presAssocID="{28DF871B-5E14-4D56-B7F1-F317E272BB48}" presName="Name9" presStyleLbl="parChTrans1D2" presStyleIdx="0" presStyleCnt="3"/>
      <dgm:spPr/>
      <dgm:t>
        <a:bodyPr/>
        <a:lstStyle/>
        <a:p>
          <a:endParaRPr lang="ru-RU"/>
        </a:p>
      </dgm:t>
    </dgm:pt>
    <dgm:pt modelId="{63A74B2F-DEC8-4C58-BDC7-B75975D158FA}" type="pres">
      <dgm:prSet presAssocID="{28DF871B-5E14-4D56-B7F1-F317E272BB4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525BE9A-909D-4C12-A19A-968C214BA0D2}" type="pres">
      <dgm:prSet presAssocID="{3A0D4DF6-6734-4FF0-8D86-71FF5166705D}" presName="node" presStyleLbl="node1" presStyleIdx="0" presStyleCnt="3" custScaleX="159967" custRadScaleRad="5250" custRadScaleInc="272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7732E-03E2-4420-870E-081D5C82FDC0}" type="pres">
      <dgm:prSet presAssocID="{7199F18D-F314-45B4-8DFD-9D57D0D15963}" presName="Name9" presStyleLbl="parChTrans1D2" presStyleIdx="1" presStyleCnt="3"/>
      <dgm:spPr/>
      <dgm:t>
        <a:bodyPr/>
        <a:lstStyle/>
        <a:p>
          <a:endParaRPr lang="ru-RU"/>
        </a:p>
      </dgm:t>
    </dgm:pt>
    <dgm:pt modelId="{4B0CD346-F29F-4873-9021-2DB433D35A58}" type="pres">
      <dgm:prSet presAssocID="{7199F18D-F314-45B4-8DFD-9D57D0D1596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6AB9D98-BEEA-40DD-A4C2-E4053AE774A0}" type="pres">
      <dgm:prSet presAssocID="{92A2C5D0-9A0A-40D2-8345-B5F49E7678E7}" presName="node" presStyleLbl="node1" presStyleIdx="1" presStyleCnt="3" custScaleX="145110" custRadScaleRad="179687" custRadScaleInc="-22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4CE36-6A77-48B7-B8A0-17907CDE1DD9}" type="pres">
      <dgm:prSet presAssocID="{A1298E5D-01D3-4018-A1BF-E3526ABA9EDB}" presName="Name9" presStyleLbl="parChTrans1D2" presStyleIdx="2" presStyleCnt="3"/>
      <dgm:spPr/>
      <dgm:t>
        <a:bodyPr/>
        <a:lstStyle/>
        <a:p>
          <a:endParaRPr lang="ru-RU"/>
        </a:p>
      </dgm:t>
    </dgm:pt>
    <dgm:pt modelId="{DF053463-BBA1-4B1F-942E-224C7164EEF2}" type="pres">
      <dgm:prSet presAssocID="{A1298E5D-01D3-4018-A1BF-E3526ABA9EDB}" presName="connTx" presStyleLbl="parChTrans1D2" presStyleIdx="2" presStyleCnt="3"/>
      <dgm:spPr/>
      <dgm:t>
        <a:bodyPr/>
        <a:lstStyle/>
        <a:p>
          <a:endParaRPr lang="ru-RU"/>
        </a:p>
      </dgm:t>
    </dgm:pt>
    <dgm:pt modelId="{82E2B762-C6EB-4218-B26F-F76C687C1AA0}" type="pres">
      <dgm:prSet presAssocID="{BBEEFDCD-9BC8-4176-95A7-0ED689AF62FB}" presName="node" presStyleLbl="node1" presStyleIdx="2" presStyleCnt="3" custScaleX="145110" custRadScaleRad="117136" custRadScaleInc="8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AAF775-E65B-4382-BA8D-B3A78D24A052}" type="presOf" srcId="{3A0D4DF6-6734-4FF0-8D86-71FF5166705D}" destId="{0525BE9A-909D-4C12-A19A-968C214BA0D2}" srcOrd="0" destOrd="0" presId="urn:microsoft.com/office/officeart/2005/8/layout/radial1"/>
    <dgm:cxn modelId="{20643970-E0D2-466C-BA92-4283E2157052}" type="presOf" srcId="{7199F18D-F314-45B4-8DFD-9D57D0D15963}" destId="{9457732E-03E2-4420-870E-081D5C82FDC0}" srcOrd="0" destOrd="0" presId="urn:microsoft.com/office/officeart/2005/8/layout/radial1"/>
    <dgm:cxn modelId="{7A20E67A-7193-44F4-9531-AC95E5DA0BD8}" srcId="{DCCE2992-9C06-47AE-A534-0892A0F8A374}" destId="{521005C3-AA16-4316-BB7A-C18CDB3F8599}" srcOrd="0" destOrd="0" parTransId="{D238F996-365B-4B44-9B9D-7C4F60025264}" sibTransId="{DCE1487C-DDF2-4575-B1F1-EAA548E0DD0E}"/>
    <dgm:cxn modelId="{92FC37E3-CDD3-4CF5-9A87-4E4359ED2C55}" type="presOf" srcId="{521005C3-AA16-4316-BB7A-C18CDB3F8599}" destId="{D207C418-2AD6-4E95-8840-9EF36CD4E747}" srcOrd="0" destOrd="0" presId="urn:microsoft.com/office/officeart/2005/8/layout/radial1"/>
    <dgm:cxn modelId="{234150BB-02BD-4DDF-8867-B90439BEDA57}" type="presOf" srcId="{92A2C5D0-9A0A-40D2-8345-B5F49E7678E7}" destId="{06AB9D98-BEEA-40DD-A4C2-E4053AE774A0}" srcOrd="0" destOrd="0" presId="urn:microsoft.com/office/officeart/2005/8/layout/radial1"/>
    <dgm:cxn modelId="{8E7869B4-7C22-4FED-B7BD-58B5CAA7F98E}" type="presOf" srcId="{A1298E5D-01D3-4018-A1BF-E3526ABA9EDB}" destId="{2424CE36-6A77-48B7-B8A0-17907CDE1DD9}" srcOrd="0" destOrd="0" presId="urn:microsoft.com/office/officeart/2005/8/layout/radial1"/>
    <dgm:cxn modelId="{EA035211-B9CC-4C6A-9BDD-DD227FC0872E}" srcId="{521005C3-AA16-4316-BB7A-C18CDB3F8599}" destId="{92A2C5D0-9A0A-40D2-8345-B5F49E7678E7}" srcOrd="1" destOrd="0" parTransId="{7199F18D-F314-45B4-8DFD-9D57D0D15963}" sibTransId="{7B298A4B-2DC1-4587-A71D-6016DB43B547}"/>
    <dgm:cxn modelId="{BF56E3B5-5EFE-41E3-A732-834A3D6CBD68}" type="presOf" srcId="{28DF871B-5E14-4D56-B7F1-F317E272BB48}" destId="{63A74B2F-DEC8-4C58-BDC7-B75975D158FA}" srcOrd="1" destOrd="0" presId="urn:microsoft.com/office/officeart/2005/8/layout/radial1"/>
    <dgm:cxn modelId="{BA12DF87-1C33-48D9-A248-416D7D0ED6C4}" type="presOf" srcId="{A1298E5D-01D3-4018-A1BF-E3526ABA9EDB}" destId="{DF053463-BBA1-4B1F-942E-224C7164EEF2}" srcOrd="1" destOrd="0" presId="urn:microsoft.com/office/officeart/2005/8/layout/radial1"/>
    <dgm:cxn modelId="{6DC31760-BB48-4465-9783-36A2773B5858}" type="presOf" srcId="{28DF871B-5E14-4D56-B7F1-F317E272BB48}" destId="{55567067-CFCB-4B32-B3EB-001C17D05634}" srcOrd="0" destOrd="0" presId="urn:microsoft.com/office/officeart/2005/8/layout/radial1"/>
    <dgm:cxn modelId="{D5FA6D50-4358-4F86-A2A5-9519186DD736}" type="presOf" srcId="{DCCE2992-9C06-47AE-A534-0892A0F8A374}" destId="{39A4123A-2141-4886-AB7C-6BD842785BC0}" srcOrd="0" destOrd="0" presId="urn:microsoft.com/office/officeart/2005/8/layout/radial1"/>
    <dgm:cxn modelId="{678FFDFA-F438-425D-9875-3DDC498F275A}" srcId="{521005C3-AA16-4316-BB7A-C18CDB3F8599}" destId="{BBEEFDCD-9BC8-4176-95A7-0ED689AF62FB}" srcOrd="2" destOrd="0" parTransId="{A1298E5D-01D3-4018-A1BF-E3526ABA9EDB}" sibTransId="{0D7CA993-CC66-4C9E-9A8B-575FF2BA1646}"/>
    <dgm:cxn modelId="{D62D9B3E-25E2-44FD-9B2F-775BDFC1AD9B}" type="presOf" srcId="{BBEEFDCD-9BC8-4176-95A7-0ED689AF62FB}" destId="{82E2B762-C6EB-4218-B26F-F76C687C1AA0}" srcOrd="0" destOrd="0" presId="urn:microsoft.com/office/officeart/2005/8/layout/radial1"/>
    <dgm:cxn modelId="{486DDDB4-982E-49E2-8D93-FEC2C795502D}" type="presOf" srcId="{7199F18D-F314-45B4-8DFD-9D57D0D15963}" destId="{4B0CD346-F29F-4873-9021-2DB433D35A58}" srcOrd="1" destOrd="0" presId="urn:microsoft.com/office/officeart/2005/8/layout/radial1"/>
    <dgm:cxn modelId="{C1202CE7-14BA-4DFB-810B-195CB0C558D5}" srcId="{521005C3-AA16-4316-BB7A-C18CDB3F8599}" destId="{3A0D4DF6-6734-4FF0-8D86-71FF5166705D}" srcOrd="0" destOrd="0" parTransId="{28DF871B-5E14-4D56-B7F1-F317E272BB48}" sibTransId="{0F0A76D1-30B6-41FC-8B83-9A34767159D0}"/>
    <dgm:cxn modelId="{BAD53CB2-8F9A-4D90-9B09-2C015D3D2B89}" type="presParOf" srcId="{39A4123A-2141-4886-AB7C-6BD842785BC0}" destId="{D207C418-2AD6-4E95-8840-9EF36CD4E747}" srcOrd="0" destOrd="0" presId="urn:microsoft.com/office/officeart/2005/8/layout/radial1"/>
    <dgm:cxn modelId="{0892C141-0DA3-4ED9-A6FC-E2E052C06F8A}" type="presParOf" srcId="{39A4123A-2141-4886-AB7C-6BD842785BC0}" destId="{55567067-CFCB-4B32-B3EB-001C17D05634}" srcOrd="1" destOrd="0" presId="urn:microsoft.com/office/officeart/2005/8/layout/radial1"/>
    <dgm:cxn modelId="{4D896EE1-1C33-4190-B092-64BEF6EDAB4D}" type="presParOf" srcId="{55567067-CFCB-4B32-B3EB-001C17D05634}" destId="{63A74B2F-DEC8-4C58-BDC7-B75975D158FA}" srcOrd="0" destOrd="0" presId="urn:microsoft.com/office/officeart/2005/8/layout/radial1"/>
    <dgm:cxn modelId="{8E8215CB-C9C3-45A5-9E27-8E2B678C8A80}" type="presParOf" srcId="{39A4123A-2141-4886-AB7C-6BD842785BC0}" destId="{0525BE9A-909D-4C12-A19A-968C214BA0D2}" srcOrd="2" destOrd="0" presId="urn:microsoft.com/office/officeart/2005/8/layout/radial1"/>
    <dgm:cxn modelId="{8AF71CD9-D8B8-48B3-920C-D21471F2B5CD}" type="presParOf" srcId="{39A4123A-2141-4886-AB7C-6BD842785BC0}" destId="{9457732E-03E2-4420-870E-081D5C82FDC0}" srcOrd="3" destOrd="0" presId="urn:microsoft.com/office/officeart/2005/8/layout/radial1"/>
    <dgm:cxn modelId="{7D491DC8-6396-421F-879D-C9307CD2BC4F}" type="presParOf" srcId="{9457732E-03E2-4420-870E-081D5C82FDC0}" destId="{4B0CD346-F29F-4873-9021-2DB433D35A58}" srcOrd="0" destOrd="0" presId="urn:microsoft.com/office/officeart/2005/8/layout/radial1"/>
    <dgm:cxn modelId="{F1A79C68-42EC-42EC-B7C4-1FCA7AA4DCB8}" type="presParOf" srcId="{39A4123A-2141-4886-AB7C-6BD842785BC0}" destId="{06AB9D98-BEEA-40DD-A4C2-E4053AE774A0}" srcOrd="4" destOrd="0" presId="urn:microsoft.com/office/officeart/2005/8/layout/radial1"/>
    <dgm:cxn modelId="{3EC1E83D-AAA3-4073-A91D-322481A5F49F}" type="presParOf" srcId="{39A4123A-2141-4886-AB7C-6BD842785BC0}" destId="{2424CE36-6A77-48B7-B8A0-17907CDE1DD9}" srcOrd="5" destOrd="0" presId="urn:microsoft.com/office/officeart/2005/8/layout/radial1"/>
    <dgm:cxn modelId="{E6809D19-0E17-4BF0-831D-B48F1504F8B1}" type="presParOf" srcId="{2424CE36-6A77-48B7-B8A0-17907CDE1DD9}" destId="{DF053463-BBA1-4B1F-942E-224C7164EEF2}" srcOrd="0" destOrd="0" presId="urn:microsoft.com/office/officeart/2005/8/layout/radial1"/>
    <dgm:cxn modelId="{7A300E5C-04EB-414A-8D6B-C5ED9DFC8363}" type="presParOf" srcId="{39A4123A-2141-4886-AB7C-6BD842785BC0}" destId="{82E2B762-C6EB-4218-B26F-F76C687C1AA0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27CDE3-DF12-4F27-91B7-89481ED46A2F}">
      <dsp:nvSpPr>
        <dsp:cNvPr id="0" name=""/>
        <dsp:cNvSpPr/>
      </dsp:nvSpPr>
      <dsp:spPr>
        <a:xfrm>
          <a:off x="2981599" y="2277487"/>
          <a:ext cx="2663638" cy="17315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компоненты политического режима 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2981599" y="2277487"/>
        <a:ext cx="2663638" cy="1731524"/>
      </dsp:txXfrm>
    </dsp:sp>
    <dsp:sp modelId="{8C94BF92-BD25-4348-92F5-E6B27E5BF6DA}">
      <dsp:nvSpPr>
        <dsp:cNvPr id="0" name=""/>
        <dsp:cNvSpPr/>
      </dsp:nvSpPr>
      <dsp:spPr>
        <a:xfrm rot="16200000">
          <a:off x="4051848" y="1997778"/>
          <a:ext cx="523141" cy="36276"/>
        </a:xfrm>
        <a:custGeom>
          <a:avLst/>
          <a:gdLst/>
          <a:ahLst/>
          <a:cxnLst/>
          <a:rect l="0" t="0" r="0" b="0"/>
          <a:pathLst>
            <a:path>
              <a:moveTo>
                <a:pt x="0" y="18138"/>
              </a:moveTo>
              <a:lnTo>
                <a:pt x="523141" y="18138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300340" y="2002838"/>
        <a:ext cx="26157" cy="26157"/>
      </dsp:txXfrm>
    </dsp:sp>
    <dsp:sp modelId="{74CD3C47-2233-4322-A331-AC91C46F9B65}">
      <dsp:nvSpPr>
        <dsp:cNvPr id="0" name=""/>
        <dsp:cNvSpPr/>
      </dsp:nvSpPr>
      <dsp:spPr>
        <a:xfrm>
          <a:off x="2962674" y="22821"/>
          <a:ext cx="2701489" cy="17315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Принцип легитимности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2962674" y="22821"/>
        <a:ext cx="2701489" cy="1731524"/>
      </dsp:txXfrm>
    </dsp:sp>
    <dsp:sp modelId="{85664FC7-FFD6-4C6B-96CF-DDE9B4EB0D56}">
      <dsp:nvSpPr>
        <dsp:cNvPr id="0" name=""/>
        <dsp:cNvSpPr/>
      </dsp:nvSpPr>
      <dsp:spPr>
        <a:xfrm rot="21536406">
          <a:off x="5644662" y="3096493"/>
          <a:ext cx="431179" cy="36276"/>
        </a:xfrm>
        <a:custGeom>
          <a:avLst/>
          <a:gdLst/>
          <a:ahLst/>
          <a:cxnLst/>
          <a:rect l="0" t="0" r="0" b="0"/>
          <a:pathLst>
            <a:path>
              <a:moveTo>
                <a:pt x="0" y="18138"/>
              </a:moveTo>
              <a:lnTo>
                <a:pt x="431179" y="18138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36406">
        <a:off x="5849472" y="3103852"/>
        <a:ext cx="21558" cy="21558"/>
      </dsp:txXfrm>
    </dsp:sp>
    <dsp:sp modelId="{24D88A41-FFEB-46E8-AEC6-185001EA933B}">
      <dsp:nvSpPr>
        <dsp:cNvPr id="0" name=""/>
        <dsp:cNvSpPr/>
      </dsp:nvSpPr>
      <dsp:spPr>
        <a:xfrm>
          <a:off x="6075350" y="2221614"/>
          <a:ext cx="2516199" cy="17315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Структура институтов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6075350" y="2221614"/>
        <a:ext cx="2516199" cy="1731524"/>
      </dsp:txXfrm>
    </dsp:sp>
    <dsp:sp modelId="{E5864022-7C6E-4807-AB0A-FAD8CE541732}">
      <dsp:nvSpPr>
        <dsp:cNvPr id="0" name=""/>
        <dsp:cNvSpPr/>
      </dsp:nvSpPr>
      <dsp:spPr>
        <a:xfrm rot="5400000">
          <a:off x="4051848" y="4252444"/>
          <a:ext cx="523141" cy="36276"/>
        </a:xfrm>
        <a:custGeom>
          <a:avLst/>
          <a:gdLst/>
          <a:ahLst/>
          <a:cxnLst/>
          <a:rect l="0" t="0" r="0" b="0"/>
          <a:pathLst>
            <a:path>
              <a:moveTo>
                <a:pt x="0" y="18138"/>
              </a:moveTo>
              <a:lnTo>
                <a:pt x="523141" y="18138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300340" y="4257504"/>
        <a:ext cx="26157" cy="26157"/>
      </dsp:txXfrm>
    </dsp:sp>
    <dsp:sp modelId="{49D111AB-F05F-45CA-8782-2D72B8C72A76}">
      <dsp:nvSpPr>
        <dsp:cNvPr id="0" name=""/>
        <dsp:cNvSpPr/>
      </dsp:nvSpPr>
      <dsp:spPr>
        <a:xfrm>
          <a:off x="2667838" y="4532153"/>
          <a:ext cx="3291160" cy="17315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Партийные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системы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2667838" y="4532153"/>
        <a:ext cx="3291160" cy="1731524"/>
      </dsp:txXfrm>
    </dsp:sp>
    <dsp:sp modelId="{A35CB4EE-F62D-42A1-9BA2-96EA2A66A5DC}">
      <dsp:nvSpPr>
        <dsp:cNvPr id="0" name=""/>
        <dsp:cNvSpPr/>
      </dsp:nvSpPr>
      <dsp:spPr>
        <a:xfrm rot="10863599">
          <a:off x="2586248" y="3096817"/>
          <a:ext cx="395924" cy="36276"/>
        </a:xfrm>
        <a:custGeom>
          <a:avLst/>
          <a:gdLst/>
          <a:ahLst/>
          <a:cxnLst/>
          <a:rect l="0" t="0" r="0" b="0"/>
          <a:pathLst>
            <a:path>
              <a:moveTo>
                <a:pt x="0" y="18138"/>
              </a:moveTo>
              <a:lnTo>
                <a:pt x="395924" y="18138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63599">
        <a:off x="2774312" y="3105058"/>
        <a:ext cx="19796" cy="19796"/>
      </dsp:txXfrm>
    </dsp:sp>
    <dsp:sp modelId="{0FC87E4E-54C6-4FD4-9333-1A736FB9675C}">
      <dsp:nvSpPr>
        <dsp:cNvPr id="0" name=""/>
        <dsp:cNvSpPr/>
      </dsp:nvSpPr>
      <dsp:spPr>
        <a:xfrm>
          <a:off x="0" y="2221610"/>
          <a:ext cx="2586776" cy="17315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Избиратель</a:t>
          </a:r>
          <a:r>
            <a:rPr lang="en-US" sz="1800" b="1" kern="1200" dirty="0" smtClean="0">
              <a:solidFill>
                <a:srgbClr val="FFFF00"/>
              </a:solidFill>
            </a:rPr>
            <a:t>- </a:t>
          </a:r>
          <a:r>
            <a:rPr lang="ru-RU" sz="1800" b="1" kern="1200" dirty="0" err="1" smtClean="0">
              <a:solidFill>
                <a:srgbClr val="FFFF00"/>
              </a:solidFill>
            </a:rPr>
            <a:t>ные</a:t>
          </a:r>
          <a:r>
            <a:rPr lang="ru-RU" sz="1800" b="1" kern="1200" dirty="0" smtClean="0">
              <a:solidFill>
                <a:srgbClr val="FFFF00"/>
              </a:solidFill>
            </a:rPr>
            <a:t> системы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0" y="2221610"/>
        <a:ext cx="2586776" cy="173152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07C418-2AD6-4E95-8840-9EF36CD4E747}">
      <dsp:nvSpPr>
        <dsp:cNvPr id="0" name=""/>
        <dsp:cNvSpPr/>
      </dsp:nvSpPr>
      <dsp:spPr>
        <a:xfrm>
          <a:off x="2088063" y="20947"/>
          <a:ext cx="3995460" cy="1967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FFFF00"/>
              </a:solidFill>
            </a:rPr>
            <a:t>Политический режим</a:t>
          </a:r>
          <a:endParaRPr lang="ru-RU" sz="2600" b="1" kern="1200" dirty="0">
            <a:solidFill>
              <a:srgbClr val="FFFF00"/>
            </a:solidFill>
          </a:endParaRPr>
        </a:p>
      </dsp:txBody>
      <dsp:txXfrm>
        <a:off x="2088063" y="20947"/>
        <a:ext cx="3995460" cy="1967955"/>
      </dsp:txXfrm>
    </dsp:sp>
    <dsp:sp modelId="{55567067-CFCB-4B32-B3EB-001C17D05634}">
      <dsp:nvSpPr>
        <dsp:cNvPr id="0" name=""/>
        <dsp:cNvSpPr/>
      </dsp:nvSpPr>
      <dsp:spPr>
        <a:xfrm rot="5307516">
          <a:off x="3757730" y="2331833"/>
          <a:ext cx="728678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728678" y="2119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307516">
        <a:off x="4103852" y="2334807"/>
        <a:ext cx="36433" cy="36433"/>
      </dsp:txXfrm>
    </dsp:sp>
    <dsp:sp modelId="{0525BE9A-909D-4C12-A19A-968C214BA0D2}">
      <dsp:nvSpPr>
        <dsp:cNvPr id="0" name=""/>
        <dsp:cNvSpPr/>
      </dsp:nvSpPr>
      <dsp:spPr>
        <a:xfrm>
          <a:off x="2584304" y="2717092"/>
          <a:ext cx="3148078" cy="1967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авторитарный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2584304" y="2717092"/>
        <a:ext cx="3148078" cy="1967955"/>
      </dsp:txXfrm>
    </dsp:sp>
    <dsp:sp modelId="{9457732E-03E2-4420-870E-081D5C82FDC0}">
      <dsp:nvSpPr>
        <dsp:cNvPr id="0" name=""/>
        <dsp:cNvSpPr/>
      </dsp:nvSpPr>
      <dsp:spPr>
        <a:xfrm rot="3220541">
          <a:off x="4243326" y="2941960"/>
          <a:ext cx="2564414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564414" y="2119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3220541">
        <a:off x="5461423" y="2899040"/>
        <a:ext cx="128220" cy="128220"/>
      </dsp:txXfrm>
    </dsp:sp>
    <dsp:sp modelId="{06AB9D98-BEEA-40DD-A4C2-E4053AE774A0}">
      <dsp:nvSpPr>
        <dsp:cNvPr id="0" name=""/>
        <dsp:cNvSpPr/>
      </dsp:nvSpPr>
      <dsp:spPr>
        <a:xfrm>
          <a:off x="5502546" y="3889960"/>
          <a:ext cx="2855699" cy="1967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FFFF00"/>
              </a:solidFill>
            </a:rPr>
            <a:t>демократический</a:t>
          </a:r>
          <a:endParaRPr lang="ru-RU" sz="1500" b="1" kern="1200" dirty="0">
            <a:solidFill>
              <a:srgbClr val="FFFF00"/>
            </a:solidFill>
          </a:endParaRPr>
        </a:p>
      </dsp:txBody>
      <dsp:txXfrm>
        <a:off x="5502546" y="3889960"/>
        <a:ext cx="2855699" cy="1967955"/>
      </dsp:txXfrm>
    </dsp:sp>
    <dsp:sp modelId="{2424CE36-6A77-48B7-B8A0-17907CDE1DD9}">
      <dsp:nvSpPr>
        <dsp:cNvPr id="0" name=""/>
        <dsp:cNvSpPr/>
      </dsp:nvSpPr>
      <dsp:spPr>
        <a:xfrm rot="7466832">
          <a:off x="1538747" y="2920716"/>
          <a:ext cx="2436845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436845" y="2119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7466832">
        <a:off x="2696248" y="2880985"/>
        <a:ext cx="121842" cy="121842"/>
      </dsp:txXfrm>
    </dsp:sp>
    <dsp:sp modelId="{82E2B762-C6EB-4218-B26F-F76C687C1AA0}">
      <dsp:nvSpPr>
        <dsp:cNvPr id="0" name=""/>
        <dsp:cNvSpPr/>
      </dsp:nvSpPr>
      <dsp:spPr>
        <a:xfrm>
          <a:off x="29925" y="3852297"/>
          <a:ext cx="2855699" cy="1967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тоталитарный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29925" y="3852297"/>
        <a:ext cx="2855699" cy="196795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07C418-2AD6-4E95-8840-9EF36CD4E747}">
      <dsp:nvSpPr>
        <dsp:cNvPr id="0" name=""/>
        <dsp:cNvSpPr/>
      </dsp:nvSpPr>
      <dsp:spPr>
        <a:xfrm>
          <a:off x="2088063" y="20947"/>
          <a:ext cx="3995460" cy="1967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FF00"/>
              </a:solidFill>
            </a:rPr>
            <a:t>Гибридный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FF00"/>
              </a:solidFill>
            </a:rPr>
            <a:t>политический режим</a:t>
          </a:r>
          <a:endParaRPr lang="ru-RU" sz="2700" b="1" kern="1200" dirty="0">
            <a:solidFill>
              <a:srgbClr val="FFFF00"/>
            </a:solidFill>
          </a:endParaRPr>
        </a:p>
      </dsp:txBody>
      <dsp:txXfrm>
        <a:off x="2088063" y="20947"/>
        <a:ext cx="3995460" cy="1967955"/>
      </dsp:txXfrm>
    </dsp:sp>
    <dsp:sp modelId="{55567067-CFCB-4B32-B3EB-001C17D05634}">
      <dsp:nvSpPr>
        <dsp:cNvPr id="0" name=""/>
        <dsp:cNvSpPr/>
      </dsp:nvSpPr>
      <dsp:spPr>
        <a:xfrm rot="5232371">
          <a:off x="3787850" y="2330669"/>
          <a:ext cx="727348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727348" y="2119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232371">
        <a:off x="4133340" y="2333676"/>
        <a:ext cx="36367" cy="36367"/>
      </dsp:txXfrm>
    </dsp:sp>
    <dsp:sp modelId="{0525BE9A-909D-4C12-A19A-968C214BA0D2}">
      <dsp:nvSpPr>
        <dsp:cNvPr id="0" name=""/>
        <dsp:cNvSpPr/>
      </dsp:nvSpPr>
      <dsp:spPr>
        <a:xfrm>
          <a:off x="2643207" y="2714644"/>
          <a:ext cx="3148078" cy="1967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FFFF00"/>
              </a:solidFill>
            </a:rPr>
            <a:t>Демократура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2643207" y="2714644"/>
        <a:ext cx="3148078" cy="1967955"/>
      </dsp:txXfrm>
    </dsp:sp>
    <dsp:sp modelId="{9457732E-03E2-4420-870E-081D5C82FDC0}">
      <dsp:nvSpPr>
        <dsp:cNvPr id="0" name=""/>
        <dsp:cNvSpPr/>
      </dsp:nvSpPr>
      <dsp:spPr>
        <a:xfrm rot="3220541">
          <a:off x="4243326" y="2941960"/>
          <a:ext cx="2564414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564414" y="2119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3220541">
        <a:off x="5461423" y="2899040"/>
        <a:ext cx="128220" cy="128220"/>
      </dsp:txXfrm>
    </dsp:sp>
    <dsp:sp modelId="{06AB9D98-BEEA-40DD-A4C2-E4053AE774A0}">
      <dsp:nvSpPr>
        <dsp:cNvPr id="0" name=""/>
        <dsp:cNvSpPr/>
      </dsp:nvSpPr>
      <dsp:spPr>
        <a:xfrm>
          <a:off x="5502546" y="3889960"/>
          <a:ext cx="2855699" cy="1967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Неконсолидированная демократия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5502546" y="3889960"/>
        <a:ext cx="2855699" cy="1967955"/>
      </dsp:txXfrm>
    </dsp:sp>
    <dsp:sp modelId="{2424CE36-6A77-48B7-B8A0-17907CDE1DD9}">
      <dsp:nvSpPr>
        <dsp:cNvPr id="0" name=""/>
        <dsp:cNvSpPr/>
      </dsp:nvSpPr>
      <dsp:spPr>
        <a:xfrm rot="7466832">
          <a:off x="1538747" y="2920716"/>
          <a:ext cx="2436845" cy="42381"/>
        </a:xfrm>
        <a:custGeom>
          <a:avLst/>
          <a:gdLst/>
          <a:ahLst/>
          <a:cxnLst/>
          <a:rect l="0" t="0" r="0" b="0"/>
          <a:pathLst>
            <a:path>
              <a:moveTo>
                <a:pt x="0" y="21190"/>
              </a:moveTo>
              <a:lnTo>
                <a:pt x="2436845" y="21190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7466832">
        <a:off x="2696248" y="2880985"/>
        <a:ext cx="121842" cy="121842"/>
      </dsp:txXfrm>
    </dsp:sp>
    <dsp:sp modelId="{82E2B762-C6EB-4218-B26F-F76C687C1AA0}">
      <dsp:nvSpPr>
        <dsp:cNvPr id="0" name=""/>
        <dsp:cNvSpPr/>
      </dsp:nvSpPr>
      <dsp:spPr>
        <a:xfrm>
          <a:off x="29925" y="3852297"/>
          <a:ext cx="2855699" cy="19679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FFFF00"/>
              </a:solidFill>
            </a:rPr>
            <a:t>Диктабланда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29925" y="3852297"/>
        <a:ext cx="2855699" cy="1967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616B156-8A0C-4500-9B99-4F921AFC6928}" type="datetimeFigureOut">
              <a:rPr lang="ru-RU" smtClean="0"/>
              <a:pPr/>
              <a:t>29.06.2015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32214B2-2C32-4F02-882C-DD2710F5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572008"/>
            <a:ext cx="5186354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Подготовила:  </a:t>
            </a:r>
          </a:p>
          <a:p>
            <a:pPr algn="r"/>
            <a:r>
              <a:rPr lang="ru-RU" dirty="0" smtClean="0"/>
              <a:t>студентка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Типы политических режимов в России </a:t>
            </a:r>
            <a:r>
              <a:rPr lang="en-US" dirty="0" smtClean="0"/>
              <a:t>XX</a:t>
            </a:r>
            <a:r>
              <a:rPr lang="ru-RU" dirty="0" smtClean="0"/>
              <a:t> 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/>
              </a:rPr>
              <a:t>актуальность</a:t>
            </a:r>
            <a:endParaRPr lang="ru-RU" sz="44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714488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Власть – это условие порядка и свободы в государстве. К</a:t>
            </a:r>
            <a:r>
              <a:rPr lang="ru-RU" dirty="0" smtClean="0"/>
              <a:t>аждое </a:t>
            </a:r>
            <a:r>
              <a:rPr lang="ru-RU" dirty="0" smtClean="0"/>
              <a:t>государство в той или иной мере имеет свой особенный политический режим, который отличается от государственного режима другой страны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28600"/>
            <a:ext cx="8342214" cy="758952"/>
          </a:xfrm>
        </p:spPr>
        <p:txBody>
          <a:bodyPr/>
          <a:lstStyle/>
          <a:p>
            <a:pPr algn="l"/>
            <a:r>
              <a:rPr lang="ru-RU" dirty="0" smtClean="0"/>
              <a:t>             </a:t>
            </a:r>
            <a:r>
              <a:rPr lang="ru-RU" sz="4000" dirty="0" smtClean="0">
                <a:solidFill>
                  <a:srgbClr val="FF0000"/>
                </a:solidFill>
              </a:rPr>
              <a:t>цель                          задачи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раскрыть понятие «политический государственный </a:t>
            </a:r>
            <a:r>
              <a:rPr lang="ru-RU" dirty="0" smtClean="0"/>
              <a:t>режим, проанализировать </a:t>
            </a:r>
            <a:r>
              <a:rPr lang="ru-RU" dirty="0" smtClean="0"/>
              <a:t>типы политических режимов в России </a:t>
            </a:r>
            <a:r>
              <a:rPr lang="en-US" dirty="0" smtClean="0"/>
              <a:t>XX </a:t>
            </a:r>
            <a:r>
              <a:rPr lang="ru-RU" dirty="0" smtClean="0"/>
              <a:t>века.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дать </a:t>
            </a:r>
            <a:r>
              <a:rPr lang="ru-RU" dirty="0" smtClean="0"/>
              <a:t>определение понятия «политический режим», его элементов;</a:t>
            </a:r>
          </a:p>
          <a:p>
            <a:r>
              <a:rPr lang="ru-RU" dirty="0" smtClean="0"/>
              <a:t>изучить </a:t>
            </a:r>
            <a:r>
              <a:rPr lang="ru-RU" dirty="0" smtClean="0"/>
              <a:t>типы политических государственных режимов;</a:t>
            </a:r>
          </a:p>
          <a:p>
            <a:r>
              <a:rPr lang="ru-RU" dirty="0" smtClean="0"/>
              <a:t>проанализировать </a:t>
            </a:r>
            <a:r>
              <a:rPr lang="ru-RU" dirty="0" smtClean="0"/>
              <a:t>типы политических режимов в России </a:t>
            </a:r>
            <a:r>
              <a:rPr lang="en-US" dirty="0" smtClean="0"/>
              <a:t>XX </a:t>
            </a:r>
            <a:r>
              <a:rPr lang="ru-RU" dirty="0" smtClean="0"/>
              <a:t>века.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политический режим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«определенное сочетание систем партий, способа голосования, одного или нескольких типов принятия решений, одной или нескольких структур групп давления»</a:t>
            </a:r>
          </a:p>
          <a:p>
            <a:pPr algn="r">
              <a:buNone/>
            </a:pPr>
            <a:r>
              <a:rPr lang="ru-RU" dirty="0" smtClean="0"/>
              <a:t>М. </a:t>
            </a:r>
            <a:r>
              <a:rPr lang="ru-RU" dirty="0" err="1" smtClean="0"/>
              <a:t>Дюверже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+ «принцип легитимности, структуру институтов, партийную систему, форму и роль государства»</a:t>
            </a:r>
          </a:p>
          <a:p>
            <a:pPr algn="r">
              <a:buNone/>
            </a:pPr>
            <a:r>
              <a:rPr lang="ru-RU" dirty="0" smtClean="0"/>
              <a:t>Ж-Л. </a:t>
            </a:r>
            <a:r>
              <a:rPr lang="ru-RU" dirty="0" err="1" smtClean="0"/>
              <a:t>Кермонн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</p:nvPr>
        </p:nvGraphicFramePr>
        <p:xfrm>
          <a:off x="214282" y="285728"/>
          <a:ext cx="8591550" cy="6286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500042"/>
          <a:ext cx="835824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500042"/>
          <a:ext cx="8358246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Типы политических режимов в России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4" y="1142984"/>
          <a:ext cx="8786841" cy="5252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47"/>
                <a:gridCol w="2928947"/>
                <a:gridCol w="2928947"/>
              </a:tblGrid>
              <a:tr h="984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1917-середина 20-х гг.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Авторитарный режим диктаторского типа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В.И.Ленин</a:t>
                      </a:r>
                      <a:endParaRPr lang="ru-RU" dirty="0"/>
                    </a:p>
                  </a:txBody>
                  <a:tcPr/>
                </a:tc>
              </a:tr>
              <a:tr h="8126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Середина 20-х </a:t>
                      </a:r>
                      <a:r>
                        <a:rPr lang="ru-RU" dirty="0" err="1" smtClean="0"/>
                        <a:t>гг.-середина</a:t>
                      </a:r>
                      <a:r>
                        <a:rPr lang="ru-RU" dirty="0" smtClean="0"/>
                        <a:t> 50-х гг.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Тоталитаризм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И.В.Сталин</a:t>
                      </a:r>
                      <a:endParaRPr lang="ru-RU" dirty="0"/>
                    </a:p>
                  </a:txBody>
                  <a:tcPr/>
                </a:tc>
              </a:tr>
              <a:tr h="568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Середина 50-х гг.-1991</a:t>
                      </a:r>
                      <a:r>
                        <a:rPr lang="ru-RU" baseline="0" dirty="0" smtClean="0"/>
                        <a:t> г.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Авторитаризм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Маленков,Хрущёв,Брежнев,Андропов,Черненко,Горбачев</a:t>
                      </a:r>
                      <a:endParaRPr lang="ru-RU" dirty="0"/>
                    </a:p>
                  </a:txBody>
                  <a:tcPr marL="76200" marR="76200" marT="76200" marB="76200" anchor="ctr"/>
                </a:tc>
              </a:tr>
              <a:tr h="568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Начало 90-х</a:t>
                      </a:r>
                      <a:r>
                        <a:rPr lang="ru-RU" baseline="0" dirty="0" smtClean="0"/>
                        <a:t> гг.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Переход к демократии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Б.Н.Ельцин</a:t>
                      </a:r>
                      <a:endParaRPr lang="ru-RU" dirty="0"/>
                    </a:p>
                  </a:txBody>
                  <a:tcPr marL="76200" marR="76200" marT="76200" marB="76200" anchor="ctr"/>
                </a:tc>
              </a:tr>
              <a:tr h="1543981">
                <a:tc>
                  <a:txBody>
                    <a:bodyPr/>
                    <a:lstStyle/>
                    <a:p>
                      <a:r>
                        <a:rPr lang="ru-RU" dirty="0" smtClean="0"/>
                        <a:t>Современная Россия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Авторитарный режим либерального типа (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концентрации власти в руках главы государства - президента.)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В.В.Путин,Д.А.Медведев</a:t>
                      </a:r>
                      <a:r>
                        <a:rPr lang="ru-RU" dirty="0" smtClean="0"/>
                        <a:t>, В.В.Путин</a:t>
                      </a:r>
                      <a:endParaRPr lang="ru-RU" dirty="0"/>
                    </a:p>
                  </a:txBody>
                  <a:tcPr marL="76200" marR="76200" marT="76200" marB="762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357430"/>
            <a:ext cx="8534400" cy="12144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Спасибо за внимание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1499</TotalTime>
  <Words>222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Типы политических режимов в России XX века</vt:lpstr>
      <vt:lpstr>актуальность</vt:lpstr>
      <vt:lpstr>             цель                          задачи</vt:lpstr>
      <vt:lpstr>политический режим </vt:lpstr>
      <vt:lpstr>Слайд 5</vt:lpstr>
      <vt:lpstr>Слайд 6</vt:lpstr>
      <vt:lpstr>Слайд 7</vt:lpstr>
      <vt:lpstr>Типы политических режимов в России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29</cp:revision>
  <dcterms:created xsi:type="dcterms:W3CDTF">2015-06-17T10:46:45Z</dcterms:created>
  <dcterms:modified xsi:type="dcterms:W3CDTF">2015-06-30T14:45:40Z</dcterms:modified>
</cp:coreProperties>
</file>