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емья" initials="С" lastIdx="1" clrIdx="0">
    <p:extLst>
      <p:ext uri="{19B8F6BF-5375-455C-9EA6-DF929625EA0E}">
        <p15:presenceInfo xmlns:p15="http://schemas.microsoft.com/office/powerpoint/2012/main" userId="Семь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220805-F3A4-4716-A3DF-71AC145E9F2B}" type="doc">
      <dgm:prSet loTypeId="urn:microsoft.com/office/officeart/2005/8/layout/orgChart1" loCatId="hierarchy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3F03D785-1902-42B2-B2D7-B8E76A07F79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Структура правовой нормы</a:t>
          </a:r>
          <a:endParaRPr lang="ru-RU" sz="2400" dirty="0"/>
        </a:p>
      </dgm:t>
    </dgm:pt>
    <dgm:pt modelId="{C13B710B-DBFC-4C48-A3BA-6A1C8B01F9DF}" type="parTrans" cxnId="{52D2DD70-1D4F-415A-8E81-5509F131FE00}">
      <dgm:prSet/>
      <dgm:spPr/>
      <dgm:t>
        <a:bodyPr/>
        <a:lstStyle/>
        <a:p>
          <a:endParaRPr lang="ru-RU"/>
        </a:p>
      </dgm:t>
    </dgm:pt>
    <dgm:pt modelId="{C16750AB-4F2B-48A3-8808-4AED36873CDB}" type="sibTrans" cxnId="{52D2DD70-1D4F-415A-8E81-5509F131FE00}">
      <dgm:prSet/>
      <dgm:spPr/>
      <dgm:t>
        <a:bodyPr/>
        <a:lstStyle/>
        <a:p>
          <a:endParaRPr lang="ru-RU"/>
        </a:p>
      </dgm:t>
    </dgm:pt>
    <dgm:pt modelId="{0B384BA4-C618-48C9-82A1-0485EED1435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Гипотеза</a:t>
          </a:r>
          <a:r>
            <a:rPr lang="ru-RU" dirty="0" smtClean="0"/>
            <a:t> </a:t>
          </a:r>
          <a:r>
            <a:rPr lang="ru-RU" dirty="0" smtClean="0">
              <a:solidFill>
                <a:schemeClr val="tx1"/>
              </a:solidFill>
            </a:rPr>
            <a:t>– определяет условия( время, место, участники, др.) при которых реализуется описанная в норме модель поведения, обстоятельства применения нормы права.</a:t>
          </a:r>
          <a:endParaRPr lang="ru-RU" dirty="0">
            <a:solidFill>
              <a:schemeClr val="tx1"/>
            </a:solidFill>
          </a:endParaRPr>
        </a:p>
      </dgm:t>
    </dgm:pt>
    <dgm:pt modelId="{F0A387E7-C413-4449-839C-3E14688A3893}" type="parTrans" cxnId="{F49F8BAA-FFE4-4A76-BAAE-59C846475C70}">
      <dgm:prSet/>
      <dgm:spPr/>
      <dgm:t>
        <a:bodyPr/>
        <a:lstStyle/>
        <a:p>
          <a:endParaRPr lang="ru-RU"/>
        </a:p>
      </dgm:t>
    </dgm:pt>
    <dgm:pt modelId="{2CD16543-0C9C-49D8-9983-FFDC5C626038}" type="sibTrans" cxnId="{F49F8BAA-FFE4-4A76-BAAE-59C846475C70}">
      <dgm:prSet/>
      <dgm:spPr/>
      <dgm:t>
        <a:bodyPr/>
        <a:lstStyle/>
        <a:p>
          <a:endParaRPr lang="ru-RU"/>
        </a:p>
      </dgm:t>
    </dgm:pt>
    <dgm:pt modelId="{DA47B96A-4CA5-4EAD-9BA2-6D8F6DE227E7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Диспозиция</a:t>
          </a:r>
          <a:r>
            <a:rPr lang="ru-RU" baseline="0" dirty="0" smtClean="0"/>
            <a:t> </a:t>
          </a:r>
          <a:r>
            <a:rPr lang="ru-RU" baseline="0" dirty="0" smtClean="0">
              <a:solidFill>
                <a:schemeClr val="tx1"/>
              </a:solidFill>
            </a:rPr>
            <a:t>– обязательная часть правовой нормы, описывает модель поведения, предусмотренную законом при наличии обстоятельств, предусмотренных гипотезой.</a:t>
          </a:r>
          <a:endParaRPr lang="ru-RU" dirty="0">
            <a:solidFill>
              <a:schemeClr val="tx1"/>
            </a:solidFill>
          </a:endParaRPr>
        </a:p>
      </dgm:t>
    </dgm:pt>
    <dgm:pt modelId="{8447EC35-054B-4FA8-8EE0-0EC52D1DC897}" type="parTrans" cxnId="{2B252958-C62A-48F3-A285-62CC2CB6690B}">
      <dgm:prSet/>
      <dgm:spPr/>
      <dgm:t>
        <a:bodyPr/>
        <a:lstStyle/>
        <a:p>
          <a:endParaRPr lang="ru-RU"/>
        </a:p>
      </dgm:t>
    </dgm:pt>
    <dgm:pt modelId="{27683A6D-B0E5-4F02-AB75-1FB5763484C9}" type="sibTrans" cxnId="{2B252958-C62A-48F3-A285-62CC2CB6690B}">
      <dgm:prSet/>
      <dgm:spPr/>
      <dgm:t>
        <a:bodyPr/>
        <a:lstStyle/>
        <a:p>
          <a:endParaRPr lang="ru-RU"/>
        </a:p>
      </dgm:t>
    </dgm:pt>
    <dgm:pt modelId="{1EDBB88E-C1CC-48A5-AE6F-4F5E971C7CC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Санкция</a:t>
          </a:r>
          <a:r>
            <a:rPr lang="ru-RU" dirty="0" smtClean="0"/>
            <a:t> </a:t>
          </a:r>
          <a:r>
            <a:rPr lang="ru-RU" dirty="0" smtClean="0">
              <a:solidFill>
                <a:schemeClr val="tx1"/>
              </a:solidFill>
            </a:rPr>
            <a:t>– последствия неисполнения предписанной законом модели поведения, закрепленной в диспозиции, меры воздействия.</a:t>
          </a:r>
          <a:endParaRPr lang="ru-RU" dirty="0">
            <a:solidFill>
              <a:schemeClr val="tx1"/>
            </a:solidFill>
          </a:endParaRPr>
        </a:p>
      </dgm:t>
    </dgm:pt>
    <dgm:pt modelId="{2D823467-416A-43E1-8515-7F76233B5702}" type="parTrans" cxnId="{0709284F-77DF-43CD-98BE-6D3AC82C407E}">
      <dgm:prSet/>
      <dgm:spPr/>
      <dgm:t>
        <a:bodyPr/>
        <a:lstStyle/>
        <a:p>
          <a:endParaRPr lang="ru-RU"/>
        </a:p>
      </dgm:t>
    </dgm:pt>
    <dgm:pt modelId="{F2797E32-E9F6-40A5-9117-082C82B25BA8}" type="sibTrans" cxnId="{0709284F-77DF-43CD-98BE-6D3AC82C407E}">
      <dgm:prSet/>
      <dgm:spPr/>
      <dgm:t>
        <a:bodyPr/>
        <a:lstStyle/>
        <a:p>
          <a:endParaRPr lang="ru-RU"/>
        </a:p>
      </dgm:t>
    </dgm:pt>
    <dgm:pt modelId="{0F4FA874-9635-4C15-A6C0-E92ED72A9FF3}" type="pres">
      <dgm:prSet presAssocID="{3B220805-F3A4-4716-A3DF-71AC145E9F2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822E47-D71F-4E38-9C0E-739E33254684}" type="pres">
      <dgm:prSet presAssocID="{3F03D785-1902-42B2-B2D7-B8E76A07F79D}" presName="hierRoot1" presStyleCnt="0">
        <dgm:presLayoutVars>
          <dgm:hierBranch val="init"/>
        </dgm:presLayoutVars>
      </dgm:prSet>
      <dgm:spPr/>
    </dgm:pt>
    <dgm:pt modelId="{BC9E88E9-2C48-47A0-8761-B1EE7F402D8F}" type="pres">
      <dgm:prSet presAssocID="{3F03D785-1902-42B2-B2D7-B8E76A07F79D}" presName="rootComposite1" presStyleCnt="0"/>
      <dgm:spPr/>
    </dgm:pt>
    <dgm:pt modelId="{9868F645-445E-422F-BEFA-8E38282C5F1F}" type="pres">
      <dgm:prSet presAssocID="{3F03D785-1902-42B2-B2D7-B8E76A07F79D}" presName="rootText1" presStyleLbl="node0" presStyleIdx="0" presStyleCnt="1" custScaleX="173744" custScaleY="104040" custLinFactNeighborY="-991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6E06B5-001A-4D3F-BDFB-73256003B2C3}" type="pres">
      <dgm:prSet presAssocID="{3F03D785-1902-42B2-B2D7-B8E76A07F79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2FC9E1F-CBF2-4AE3-B892-91F5B8B93B27}" type="pres">
      <dgm:prSet presAssocID="{3F03D785-1902-42B2-B2D7-B8E76A07F79D}" presName="hierChild2" presStyleCnt="0"/>
      <dgm:spPr/>
    </dgm:pt>
    <dgm:pt modelId="{675D93A2-D595-44DE-BD3E-A677FA4C1C75}" type="pres">
      <dgm:prSet presAssocID="{F0A387E7-C413-4449-839C-3E14688A389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BF514E09-6AE5-43D3-96F7-ED5C0468A013}" type="pres">
      <dgm:prSet presAssocID="{0B384BA4-C618-48C9-82A1-0485EED14352}" presName="hierRoot2" presStyleCnt="0">
        <dgm:presLayoutVars>
          <dgm:hierBranch val="init"/>
        </dgm:presLayoutVars>
      </dgm:prSet>
      <dgm:spPr/>
    </dgm:pt>
    <dgm:pt modelId="{F6538BA0-8BED-4AC8-B190-C2A81C93039A}" type="pres">
      <dgm:prSet presAssocID="{0B384BA4-C618-48C9-82A1-0485EED14352}" presName="rootComposite" presStyleCnt="0"/>
      <dgm:spPr/>
    </dgm:pt>
    <dgm:pt modelId="{DE56D217-17CA-4845-98FE-8B0A127956D1}" type="pres">
      <dgm:prSet presAssocID="{0B384BA4-C618-48C9-82A1-0485EED14352}" presName="rootText" presStyleLbl="node2" presStyleIdx="0" presStyleCnt="3" custScaleY="202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D6716B-FBCB-4B56-82E4-7C0C4D73E317}" type="pres">
      <dgm:prSet presAssocID="{0B384BA4-C618-48C9-82A1-0485EED14352}" presName="rootConnector" presStyleLbl="node2" presStyleIdx="0" presStyleCnt="3"/>
      <dgm:spPr/>
      <dgm:t>
        <a:bodyPr/>
        <a:lstStyle/>
        <a:p>
          <a:endParaRPr lang="ru-RU"/>
        </a:p>
      </dgm:t>
    </dgm:pt>
    <dgm:pt modelId="{6FEFF4A7-BB01-457D-AEDF-3626742E43CC}" type="pres">
      <dgm:prSet presAssocID="{0B384BA4-C618-48C9-82A1-0485EED14352}" presName="hierChild4" presStyleCnt="0"/>
      <dgm:spPr/>
    </dgm:pt>
    <dgm:pt modelId="{67F919D2-FB2F-4962-B2F0-D447DDE66214}" type="pres">
      <dgm:prSet presAssocID="{0B384BA4-C618-48C9-82A1-0485EED14352}" presName="hierChild5" presStyleCnt="0"/>
      <dgm:spPr/>
    </dgm:pt>
    <dgm:pt modelId="{FFC106DA-D887-4792-9E19-BECCDA7D3D2E}" type="pres">
      <dgm:prSet presAssocID="{8447EC35-054B-4FA8-8EE0-0EC52D1DC89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0309E55-0F41-41E1-8C48-3DDC6601959F}" type="pres">
      <dgm:prSet presAssocID="{DA47B96A-4CA5-4EAD-9BA2-6D8F6DE227E7}" presName="hierRoot2" presStyleCnt="0">
        <dgm:presLayoutVars>
          <dgm:hierBranch val="init"/>
        </dgm:presLayoutVars>
      </dgm:prSet>
      <dgm:spPr/>
    </dgm:pt>
    <dgm:pt modelId="{E00F9FD2-7E6D-4C20-A371-E8C160107052}" type="pres">
      <dgm:prSet presAssocID="{DA47B96A-4CA5-4EAD-9BA2-6D8F6DE227E7}" presName="rootComposite" presStyleCnt="0"/>
      <dgm:spPr/>
    </dgm:pt>
    <dgm:pt modelId="{599F2391-7B3E-4ED3-9317-8C32DBC4F85C}" type="pres">
      <dgm:prSet presAssocID="{DA47B96A-4CA5-4EAD-9BA2-6D8F6DE227E7}" presName="rootText" presStyleLbl="node2" presStyleIdx="1" presStyleCnt="3" custScaleY="2072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23A791-9086-4712-90E4-219334BF579C}" type="pres">
      <dgm:prSet presAssocID="{DA47B96A-4CA5-4EAD-9BA2-6D8F6DE227E7}" presName="rootConnector" presStyleLbl="node2" presStyleIdx="1" presStyleCnt="3"/>
      <dgm:spPr/>
      <dgm:t>
        <a:bodyPr/>
        <a:lstStyle/>
        <a:p>
          <a:endParaRPr lang="ru-RU"/>
        </a:p>
      </dgm:t>
    </dgm:pt>
    <dgm:pt modelId="{0617CB62-B97D-41DC-A063-9B3021CB7238}" type="pres">
      <dgm:prSet presAssocID="{DA47B96A-4CA5-4EAD-9BA2-6D8F6DE227E7}" presName="hierChild4" presStyleCnt="0"/>
      <dgm:spPr/>
    </dgm:pt>
    <dgm:pt modelId="{C49202A5-0742-44B7-A854-CEF3D041C677}" type="pres">
      <dgm:prSet presAssocID="{DA47B96A-4CA5-4EAD-9BA2-6D8F6DE227E7}" presName="hierChild5" presStyleCnt="0"/>
      <dgm:spPr/>
    </dgm:pt>
    <dgm:pt modelId="{CB950728-8AB5-4264-A728-91675D5BA15D}" type="pres">
      <dgm:prSet presAssocID="{2D823467-416A-43E1-8515-7F76233B5702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EBD7E4D-892B-46FF-AD4A-80DAFA1C54B7}" type="pres">
      <dgm:prSet presAssocID="{1EDBB88E-C1CC-48A5-AE6F-4F5E971C7CCF}" presName="hierRoot2" presStyleCnt="0">
        <dgm:presLayoutVars>
          <dgm:hierBranch val="init"/>
        </dgm:presLayoutVars>
      </dgm:prSet>
      <dgm:spPr/>
    </dgm:pt>
    <dgm:pt modelId="{3DF4E8B2-0407-41E4-92FD-FC2A67FA3D4C}" type="pres">
      <dgm:prSet presAssocID="{1EDBB88E-C1CC-48A5-AE6F-4F5E971C7CCF}" presName="rootComposite" presStyleCnt="0"/>
      <dgm:spPr/>
    </dgm:pt>
    <dgm:pt modelId="{3F5AD081-5E6B-4CD4-B6BB-3A7C9F217948}" type="pres">
      <dgm:prSet presAssocID="{1EDBB88E-C1CC-48A5-AE6F-4F5E971C7CCF}" presName="rootText" presStyleLbl="node2" presStyleIdx="2" presStyleCnt="3" custScaleY="1979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76A5FA-2E02-45AF-9D18-2558A4DDB07E}" type="pres">
      <dgm:prSet presAssocID="{1EDBB88E-C1CC-48A5-AE6F-4F5E971C7CCF}" presName="rootConnector" presStyleLbl="node2" presStyleIdx="2" presStyleCnt="3"/>
      <dgm:spPr/>
      <dgm:t>
        <a:bodyPr/>
        <a:lstStyle/>
        <a:p>
          <a:endParaRPr lang="ru-RU"/>
        </a:p>
      </dgm:t>
    </dgm:pt>
    <dgm:pt modelId="{A15802CA-C036-4C16-8A40-35C7FCB33A0E}" type="pres">
      <dgm:prSet presAssocID="{1EDBB88E-C1CC-48A5-AE6F-4F5E971C7CCF}" presName="hierChild4" presStyleCnt="0"/>
      <dgm:spPr/>
    </dgm:pt>
    <dgm:pt modelId="{61DFD095-3AC5-4864-8229-C5E5F3282512}" type="pres">
      <dgm:prSet presAssocID="{1EDBB88E-C1CC-48A5-AE6F-4F5E971C7CCF}" presName="hierChild5" presStyleCnt="0"/>
      <dgm:spPr/>
    </dgm:pt>
    <dgm:pt modelId="{F840BC18-A713-45B5-B078-34691A437A07}" type="pres">
      <dgm:prSet presAssocID="{3F03D785-1902-42B2-B2D7-B8E76A07F79D}" presName="hierChild3" presStyleCnt="0"/>
      <dgm:spPr/>
    </dgm:pt>
  </dgm:ptLst>
  <dgm:cxnLst>
    <dgm:cxn modelId="{E5C03EF5-9EF1-450E-B681-2C30EA9258D5}" type="presOf" srcId="{1EDBB88E-C1CC-48A5-AE6F-4F5E971C7CCF}" destId="{3F5AD081-5E6B-4CD4-B6BB-3A7C9F217948}" srcOrd="0" destOrd="0" presId="urn:microsoft.com/office/officeart/2005/8/layout/orgChart1"/>
    <dgm:cxn modelId="{38636D67-40D6-4FAF-9A87-D60A9E46D0F6}" type="presOf" srcId="{3B220805-F3A4-4716-A3DF-71AC145E9F2B}" destId="{0F4FA874-9635-4C15-A6C0-E92ED72A9FF3}" srcOrd="0" destOrd="0" presId="urn:microsoft.com/office/officeart/2005/8/layout/orgChart1"/>
    <dgm:cxn modelId="{3746C75D-61E6-4B03-B3DF-59DD52124DA0}" type="presOf" srcId="{F0A387E7-C413-4449-839C-3E14688A3893}" destId="{675D93A2-D595-44DE-BD3E-A677FA4C1C75}" srcOrd="0" destOrd="0" presId="urn:microsoft.com/office/officeart/2005/8/layout/orgChart1"/>
    <dgm:cxn modelId="{6E765852-4B6D-4AEC-AA4B-95724AB58A18}" type="presOf" srcId="{1EDBB88E-C1CC-48A5-AE6F-4F5E971C7CCF}" destId="{8D76A5FA-2E02-45AF-9D18-2558A4DDB07E}" srcOrd="1" destOrd="0" presId="urn:microsoft.com/office/officeart/2005/8/layout/orgChart1"/>
    <dgm:cxn modelId="{1DF41684-0996-4DE5-8BB9-C69F5DAB4E0B}" type="presOf" srcId="{0B384BA4-C618-48C9-82A1-0485EED14352}" destId="{DE56D217-17CA-4845-98FE-8B0A127956D1}" srcOrd="0" destOrd="0" presId="urn:microsoft.com/office/officeart/2005/8/layout/orgChart1"/>
    <dgm:cxn modelId="{C730F5C0-3D64-4FF9-98BC-BB881FF1DBBD}" type="presOf" srcId="{8447EC35-054B-4FA8-8EE0-0EC52D1DC897}" destId="{FFC106DA-D887-4792-9E19-BECCDA7D3D2E}" srcOrd="0" destOrd="0" presId="urn:microsoft.com/office/officeart/2005/8/layout/orgChart1"/>
    <dgm:cxn modelId="{0709284F-77DF-43CD-98BE-6D3AC82C407E}" srcId="{3F03D785-1902-42B2-B2D7-B8E76A07F79D}" destId="{1EDBB88E-C1CC-48A5-AE6F-4F5E971C7CCF}" srcOrd="2" destOrd="0" parTransId="{2D823467-416A-43E1-8515-7F76233B5702}" sibTransId="{F2797E32-E9F6-40A5-9117-082C82B25BA8}"/>
    <dgm:cxn modelId="{441E5F4E-9AE0-4555-ACDD-93C7DDDDFEFB}" type="presOf" srcId="{2D823467-416A-43E1-8515-7F76233B5702}" destId="{CB950728-8AB5-4264-A728-91675D5BA15D}" srcOrd="0" destOrd="0" presId="urn:microsoft.com/office/officeart/2005/8/layout/orgChart1"/>
    <dgm:cxn modelId="{37351AAF-1CB9-49FE-889B-27C3936F204E}" type="presOf" srcId="{DA47B96A-4CA5-4EAD-9BA2-6D8F6DE227E7}" destId="{599F2391-7B3E-4ED3-9317-8C32DBC4F85C}" srcOrd="0" destOrd="0" presId="urn:microsoft.com/office/officeart/2005/8/layout/orgChart1"/>
    <dgm:cxn modelId="{2B252958-C62A-48F3-A285-62CC2CB6690B}" srcId="{3F03D785-1902-42B2-B2D7-B8E76A07F79D}" destId="{DA47B96A-4CA5-4EAD-9BA2-6D8F6DE227E7}" srcOrd="1" destOrd="0" parTransId="{8447EC35-054B-4FA8-8EE0-0EC52D1DC897}" sibTransId="{27683A6D-B0E5-4F02-AB75-1FB5763484C9}"/>
    <dgm:cxn modelId="{52D2DD70-1D4F-415A-8E81-5509F131FE00}" srcId="{3B220805-F3A4-4716-A3DF-71AC145E9F2B}" destId="{3F03D785-1902-42B2-B2D7-B8E76A07F79D}" srcOrd="0" destOrd="0" parTransId="{C13B710B-DBFC-4C48-A3BA-6A1C8B01F9DF}" sibTransId="{C16750AB-4F2B-48A3-8808-4AED36873CDB}"/>
    <dgm:cxn modelId="{9641C7A7-A0C2-4623-99F3-A70AFA1A5493}" type="presOf" srcId="{3F03D785-1902-42B2-B2D7-B8E76A07F79D}" destId="{FD6E06B5-001A-4D3F-BDFB-73256003B2C3}" srcOrd="1" destOrd="0" presId="urn:microsoft.com/office/officeart/2005/8/layout/orgChart1"/>
    <dgm:cxn modelId="{EEE0810C-2857-477D-822B-93F987306508}" type="presOf" srcId="{3F03D785-1902-42B2-B2D7-B8E76A07F79D}" destId="{9868F645-445E-422F-BEFA-8E38282C5F1F}" srcOrd="0" destOrd="0" presId="urn:microsoft.com/office/officeart/2005/8/layout/orgChart1"/>
    <dgm:cxn modelId="{4382BEDB-6A02-4B7A-BE0F-44B3A0BFA719}" type="presOf" srcId="{0B384BA4-C618-48C9-82A1-0485EED14352}" destId="{86D6716B-FBCB-4B56-82E4-7C0C4D73E317}" srcOrd="1" destOrd="0" presId="urn:microsoft.com/office/officeart/2005/8/layout/orgChart1"/>
    <dgm:cxn modelId="{F49F8BAA-FFE4-4A76-BAAE-59C846475C70}" srcId="{3F03D785-1902-42B2-B2D7-B8E76A07F79D}" destId="{0B384BA4-C618-48C9-82A1-0485EED14352}" srcOrd="0" destOrd="0" parTransId="{F0A387E7-C413-4449-839C-3E14688A3893}" sibTransId="{2CD16543-0C9C-49D8-9983-FFDC5C626038}"/>
    <dgm:cxn modelId="{1898D88D-B085-4AD3-B47C-B190DB47CC2E}" type="presOf" srcId="{DA47B96A-4CA5-4EAD-9BA2-6D8F6DE227E7}" destId="{3523A791-9086-4712-90E4-219334BF579C}" srcOrd="1" destOrd="0" presId="urn:microsoft.com/office/officeart/2005/8/layout/orgChart1"/>
    <dgm:cxn modelId="{014F1242-0191-4ACF-AB52-A02477148217}" type="presParOf" srcId="{0F4FA874-9635-4C15-A6C0-E92ED72A9FF3}" destId="{82822E47-D71F-4E38-9C0E-739E33254684}" srcOrd="0" destOrd="0" presId="urn:microsoft.com/office/officeart/2005/8/layout/orgChart1"/>
    <dgm:cxn modelId="{12C1918A-74FD-4F57-910F-54D433FCCBB6}" type="presParOf" srcId="{82822E47-D71F-4E38-9C0E-739E33254684}" destId="{BC9E88E9-2C48-47A0-8761-B1EE7F402D8F}" srcOrd="0" destOrd="0" presId="urn:microsoft.com/office/officeart/2005/8/layout/orgChart1"/>
    <dgm:cxn modelId="{FE629A15-B7D8-4ACF-BD0E-8BF794A0B33D}" type="presParOf" srcId="{BC9E88E9-2C48-47A0-8761-B1EE7F402D8F}" destId="{9868F645-445E-422F-BEFA-8E38282C5F1F}" srcOrd="0" destOrd="0" presId="urn:microsoft.com/office/officeart/2005/8/layout/orgChart1"/>
    <dgm:cxn modelId="{1513BBD9-2B40-48C1-BCE3-AEE28800D45F}" type="presParOf" srcId="{BC9E88E9-2C48-47A0-8761-B1EE7F402D8F}" destId="{FD6E06B5-001A-4D3F-BDFB-73256003B2C3}" srcOrd="1" destOrd="0" presId="urn:microsoft.com/office/officeart/2005/8/layout/orgChart1"/>
    <dgm:cxn modelId="{C63470D4-3EEA-43A1-AE4A-49F8DE0D95C3}" type="presParOf" srcId="{82822E47-D71F-4E38-9C0E-739E33254684}" destId="{92FC9E1F-CBF2-4AE3-B892-91F5B8B93B27}" srcOrd="1" destOrd="0" presId="urn:microsoft.com/office/officeart/2005/8/layout/orgChart1"/>
    <dgm:cxn modelId="{0BA8D3AA-3C33-4925-8F7C-5D51E3F70E8E}" type="presParOf" srcId="{92FC9E1F-CBF2-4AE3-B892-91F5B8B93B27}" destId="{675D93A2-D595-44DE-BD3E-A677FA4C1C75}" srcOrd="0" destOrd="0" presId="urn:microsoft.com/office/officeart/2005/8/layout/orgChart1"/>
    <dgm:cxn modelId="{366CA3A3-24AE-4914-89FA-142A55CC7694}" type="presParOf" srcId="{92FC9E1F-CBF2-4AE3-B892-91F5B8B93B27}" destId="{BF514E09-6AE5-43D3-96F7-ED5C0468A013}" srcOrd="1" destOrd="0" presId="urn:microsoft.com/office/officeart/2005/8/layout/orgChart1"/>
    <dgm:cxn modelId="{391E8283-69E2-4D8D-AF8A-AC7FCD232F90}" type="presParOf" srcId="{BF514E09-6AE5-43D3-96F7-ED5C0468A013}" destId="{F6538BA0-8BED-4AC8-B190-C2A81C93039A}" srcOrd="0" destOrd="0" presId="urn:microsoft.com/office/officeart/2005/8/layout/orgChart1"/>
    <dgm:cxn modelId="{131CFD81-D037-4C5E-AA9C-996125373D5F}" type="presParOf" srcId="{F6538BA0-8BED-4AC8-B190-C2A81C93039A}" destId="{DE56D217-17CA-4845-98FE-8B0A127956D1}" srcOrd="0" destOrd="0" presId="urn:microsoft.com/office/officeart/2005/8/layout/orgChart1"/>
    <dgm:cxn modelId="{5E06EF18-8287-4A22-A38B-69D36AA30D0F}" type="presParOf" srcId="{F6538BA0-8BED-4AC8-B190-C2A81C93039A}" destId="{86D6716B-FBCB-4B56-82E4-7C0C4D73E317}" srcOrd="1" destOrd="0" presId="urn:microsoft.com/office/officeart/2005/8/layout/orgChart1"/>
    <dgm:cxn modelId="{4BA0A953-A6D5-4F0D-8801-6B49A3356FEB}" type="presParOf" srcId="{BF514E09-6AE5-43D3-96F7-ED5C0468A013}" destId="{6FEFF4A7-BB01-457D-AEDF-3626742E43CC}" srcOrd="1" destOrd="0" presId="urn:microsoft.com/office/officeart/2005/8/layout/orgChart1"/>
    <dgm:cxn modelId="{4F511E9A-F359-419E-8CD6-87C6E713ADA8}" type="presParOf" srcId="{BF514E09-6AE5-43D3-96F7-ED5C0468A013}" destId="{67F919D2-FB2F-4962-B2F0-D447DDE66214}" srcOrd="2" destOrd="0" presId="urn:microsoft.com/office/officeart/2005/8/layout/orgChart1"/>
    <dgm:cxn modelId="{EF228C63-BB69-4B90-B626-3A9389471E2B}" type="presParOf" srcId="{92FC9E1F-CBF2-4AE3-B892-91F5B8B93B27}" destId="{FFC106DA-D887-4792-9E19-BECCDA7D3D2E}" srcOrd="2" destOrd="0" presId="urn:microsoft.com/office/officeart/2005/8/layout/orgChart1"/>
    <dgm:cxn modelId="{E8597C60-84E0-46DA-A946-6B49275F822A}" type="presParOf" srcId="{92FC9E1F-CBF2-4AE3-B892-91F5B8B93B27}" destId="{00309E55-0F41-41E1-8C48-3DDC6601959F}" srcOrd="3" destOrd="0" presId="urn:microsoft.com/office/officeart/2005/8/layout/orgChart1"/>
    <dgm:cxn modelId="{4E0D6CDF-EF53-4309-8897-9090A2F40BAC}" type="presParOf" srcId="{00309E55-0F41-41E1-8C48-3DDC6601959F}" destId="{E00F9FD2-7E6D-4C20-A371-E8C160107052}" srcOrd="0" destOrd="0" presId="urn:microsoft.com/office/officeart/2005/8/layout/orgChart1"/>
    <dgm:cxn modelId="{8FC43657-93EC-4DEF-ABC5-8878F61F3D5D}" type="presParOf" srcId="{E00F9FD2-7E6D-4C20-A371-E8C160107052}" destId="{599F2391-7B3E-4ED3-9317-8C32DBC4F85C}" srcOrd="0" destOrd="0" presId="urn:microsoft.com/office/officeart/2005/8/layout/orgChart1"/>
    <dgm:cxn modelId="{958687FE-DD5C-4552-B7FE-715E9DB6C3C1}" type="presParOf" srcId="{E00F9FD2-7E6D-4C20-A371-E8C160107052}" destId="{3523A791-9086-4712-90E4-219334BF579C}" srcOrd="1" destOrd="0" presId="urn:microsoft.com/office/officeart/2005/8/layout/orgChart1"/>
    <dgm:cxn modelId="{968B2BF9-7B0B-4C63-97E9-88C9E853F588}" type="presParOf" srcId="{00309E55-0F41-41E1-8C48-3DDC6601959F}" destId="{0617CB62-B97D-41DC-A063-9B3021CB7238}" srcOrd="1" destOrd="0" presId="urn:microsoft.com/office/officeart/2005/8/layout/orgChart1"/>
    <dgm:cxn modelId="{EF331F8D-97B3-448E-BB2E-C3017CBB8542}" type="presParOf" srcId="{00309E55-0F41-41E1-8C48-3DDC6601959F}" destId="{C49202A5-0742-44B7-A854-CEF3D041C677}" srcOrd="2" destOrd="0" presId="urn:microsoft.com/office/officeart/2005/8/layout/orgChart1"/>
    <dgm:cxn modelId="{69D41FC9-BB8C-4187-B5B3-78FCE140077B}" type="presParOf" srcId="{92FC9E1F-CBF2-4AE3-B892-91F5B8B93B27}" destId="{CB950728-8AB5-4264-A728-91675D5BA15D}" srcOrd="4" destOrd="0" presId="urn:microsoft.com/office/officeart/2005/8/layout/orgChart1"/>
    <dgm:cxn modelId="{89EFC1AC-7A70-48AE-BD6B-13808405FF90}" type="presParOf" srcId="{92FC9E1F-CBF2-4AE3-B892-91F5B8B93B27}" destId="{EEBD7E4D-892B-46FF-AD4A-80DAFA1C54B7}" srcOrd="5" destOrd="0" presId="urn:microsoft.com/office/officeart/2005/8/layout/orgChart1"/>
    <dgm:cxn modelId="{3C1055D1-A704-44DC-879C-A68A8B02BA76}" type="presParOf" srcId="{EEBD7E4D-892B-46FF-AD4A-80DAFA1C54B7}" destId="{3DF4E8B2-0407-41E4-92FD-FC2A67FA3D4C}" srcOrd="0" destOrd="0" presId="urn:microsoft.com/office/officeart/2005/8/layout/orgChart1"/>
    <dgm:cxn modelId="{748EA0F7-05FA-4901-B2FC-16805FD85385}" type="presParOf" srcId="{3DF4E8B2-0407-41E4-92FD-FC2A67FA3D4C}" destId="{3F5AD081-5E6B-4CD4-B6BB-3A7C9F217948}" srcOrd="0" destOrd="0" presId="urn:microsoft.com/office/officeart/2005/8/layout/orgChart1"/>
    <dgm:cxn modelId="{49E0D5CC-C3A5-4CC1-9A5D-7018E4EA897E}" type="presParOf" srcId="{3DF4E8B2-0407-41E4-92FD-FC2A67FA3D4C}" destId="{8D76A5FA-2E02-45AF-9D18-2558A4DDB07E}" srcOrd="1" destOrd="0" presId="urn:microsoft.com/office/officeart/2005/8/layout/orgChart1"/>
    <dgm:cxn modelId="{74749F48-DE1A-48E2-995D-50CB34A6E58E}" type="presParOf" srcId="{EEBD7E4D-892B-46FF-AD4A-80DAFA1C54B7}" destId="{A15802CA-C036-4C16-8A40-35C7FCB33A0E}" srcOrd="1" destOrd="0" presId="urn:microsoft.com/office/officeart/2005/8/layout/orgChart1"/>
    <dgm:cxn modelId="{0A27EB39-82E1-4A2C-9FDB-982F78528E58}" type="presParOf" srcId="{EEBD7E4D-892B-46FF-AD4A-80DAFA1C54B7}" destId="{61DFD095-3AC5-4864-8229-C5E5F3282512}" srcOrd="2" destOrd="0" presId="urn:microsoft.com/office/officeart/2005/8/layout/orgChart1"/>
    <dgm:cxn modelId="{BA1EBC48-76C9-43EC-863C-CD810894F2A2}" type="presParOf" srcId="{82822E47-D71F-4E38-9C0E-739E33254684}" destId="{F840BC18-A713-45B5-B078-34691A437A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9C51E7-7881-4160-8D44-D030EA0A7F43}" type="doc">
      <dgm:prSet loTypeId="urn:microsoft.com/office/officeart/2005/8/layout/orgChart1" loCatId="hierarchy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3503FA44-FCA7-4F8A-9A6A-2FF229D4584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Характер предписания правовой нормы</a:t>
          </a:r>
          <a:endParaRPr lang="ru-RU" sz="2400" b="1" dirty="0">
            <a:solidFill>
              <a:schemeClr val="tx1"/>
            </a:solidFill>
          </a:endParaRPr>
        </a:p>
      </dgm:t>
    </dgm:pt>
    <dgm:pt modelId="{42DD6847-86B8-405D-8B52-1B7A1BAE726D}" type="parTrans" cxnId="{B1E3EC3F-C811-41B4-90BD-96997094D40D}">
      <dgm:prSet/>
      <dgm:spPr/>
      <dgm:t>
        <a:bodyPr/>
        <a:lstStyle/>
        <a:p>
          <a:endParaRPr lang="ru-RU"/>
        </a:p>
      </dgm:t>
    </dgm:pt>
    <dgm:pt modelId="{E966AB6C-0766-4EF3-A212-C740EEC05048}" type="sibTrans" cxnId="{B1E3EC3F-C811-41B4-90BD-96997094D40D}">
      <dgm:prSet/>
      <dgm:spPr/>
      <dgm:t>
        <a:bodyPr/>
        <a:lstStyle/>
        <a:p>
          <a:endParaRPr lang="ru-RU"/>
        </a:p>
      </dgm:t>
    </dgm:pt>
    <dgm:pt modelId="{9077EDAD-4492-497A-9A20-3FB178F75A36}">
      <dgm:prSet phldrT="[Текст]" custT="1"/>
      <dgm:spPr/>
      <dgm:t>
        <a:bodyPr/>
        <a:lstStyle/>
        <a:p>
          <a:pPr algn="l"/>
          <a:r>
            <a:rPr lang="ru-RU" sz="1600" b="1" dirty="0" err="1" smtClean="0">
              <a:solidFill>
                <a:schemeClr val="tx1"/>
              </a:solidFill>
            </a:rPr>
            <a:t>Управомачивающие</a:t>
          </a:r>
          <a:r>
            <a:rPr lang="ru-RU" sz="1600" dirty="0" smtClean="0"/>
            <a:t> </a:t>
          </a:r>
          <a:r>
            <a:rPr lang="ru-RU" sz="1600" dirty="0" smtClean="0">
              <a:solidFill>
                <a:schemeClr val="tx1"/>
              </a:solidFill>
            </a:rPr>
            <a:t>– наделяют нас определенными правами и позволяют нам самостоятельно решать, воспользуемся мы ими или нет.</a:t>
          </a:r>
          <a:endParaRPr lang="ru-RU" sz="1600" dirty="0">
            <a:solidFill>
              <a:schemeClr val="tx1"/>
            </a:solidFill>
          </a:endParaRPr>
        </a:p>
      </dgm:t>
    </dgm:pt>
    <dgm:pt modelId="{F04876DB-6133-46A5-A1A5-EB40493A70FB}" type="parTrans" cxnId="{5F7724F0-4CF9-4F7E-A8A1-0D508047C633}">
      <dgm:prSet/>
      <dgm:spPr/>
      <dgm:t>
        <a:bodyPr/>
        <a:lstStyle/>
        <a:p>
          <a:endParaRPr lang="ru-RU"/>
        </a:p>
      </dgm:t>
    </dgm:pt>
    <dgm:pt modelId="{A13A887F-86FC-4F6B-87E5-7462A4586B15}" type="sibTrans" cxnId="{5F7724F0-4CF9-4F7E-A8A1-0D508047C633}">
      <dgm:prSet/>
      <dgm:spPr/>
      <dgm:t>
        <a:bodyPr/>
        <a:lstStyle/>
        <a:p>
          <a:endParaRPr lang="ru-RU"/>
        </a:p>
      </dgm:t>
    </dgm:pt>
    <dgm:pt modelId="{8AE28595-E743-43C3-8AAB-C214EA915E3C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</a:rPr>
            <a:t>Обязывающие</a:t>
          </a:r>
          <a:r>
            <a:rPr lang="ru-RU" sz="1800" dirty="0" smtClean="0"/>
            <a:t> </a:t>
          </a:r>
          <a:r>
            <a:rPr lang="ru-RU" sz="1800" dirty="0" smtClean="0">
              <a:solidFill>
                <a:schemeClr val="tx1"/>
              </a:solidFill>
            </a:rPr>
            <a:t>– жестко предписывают определенную модель поведения.</a:t>
          </a:r>
          <a:endParaRPr lang="ru-RU" sz="1800" dirty="0">
            <a:solidFill>
              <a:schemeClr val="tx1"/>
            </a:solidFill>
          </a:endParaRPr>
        </a:p>
      </dgm:t>
    </dgm:pt>
    <dgm:pt modelId="{67DBAB29-A2FB-4443-B760-0EAE459B7A14}" type="parTrans" cxnId="{804CA7E4-73B6-4CCA-82BC-C30877D3296D}">
      <dgm:prSet/>
      <dgm:spPr/>
      <dgm:t>
        <a:bodyPr/>
        <a:lstStyle/>
        <a:p>
          <a:endParaRPr lang="ru-RU"/>
        </a:p>
      </dgm:t>
    </dgm:pt>
    <dgm:pt modelId="{0818D19D-C81B-40D0-9AEC-E7115FDFD08A}" type="sibTrans" cxnId="{804CA7E4-73B6-4CCA-82BC-C30877D3296D}">
      <dgm:prSet/>
      <dgm:spPr/>
      <dgm:t>
        <a:bodyPr/>
        <a:lstStyle/>
        <a:p>
          <a:endParaRPr lang="ru-RU"/>
        </a:p>
      </dgm:t>
    </dgm:pt>
    <dgm:pt modelId="{2A169436-C427-49A4-94D6-DA1779E5220D}">
      <dgm:prSet phldrT="[Текст]" custT="1"/>
      <dgm:spPr/>
      <dgm:t>
        <a:bodyPr/>
        <a:lstStyle/>
        <a:p>
          <a:pPr algn="l"/>
          <a:r>
            <a:rPr lang="ru-RU" sz="1600" b="1" dirty="0" smtClean="0">
              <a:solidFill>
                <a:schemeClr val="tx1"/>
              </a:solidFill>
            </a:rPr>
            <a:t>Запрещающие</a:t>
          </a:r>
          <a:r>
            <a:rPr lang="ru-RU" sz="1600" dirty="0" smtClean="0"/>
            <a:t> </a:t>
          </a:r>
          <a:r>
            <a:rPr lang="ru-RU" sz="1600" dirty="0" smtClean="0">
              <a:solidFill>
                <a:schemeClr val="tx1"/>
              </a:solidFill>
            </a:rPr>
            <a:t>– предписывают воздерживаться от определенных действий, запрещенных законом.</a:t>
          </a:r>
          <a:endParaRPr lang="ru-RU" sz="1600" dirty="0">
            <a:solidFill>
              <a:schemeClr val="tx1"/>
            </a:solidFill>
          </a:endParaRPr>
        </a:p>
      </dgm:t>
    </dgm:pt>
    <dgm:pt modelId="{00099770-8547-4A96-BC88-845FD25B9E1A}" type="parTrans" cxnId="{241492C1-222E-4B3F-8387-37D53C080A7D}">
      <dgm:prSet/>
      <dgm:spPr/>
      <dgm:t>
        <a:bodyPr/>
        <a:lstStyle/>
        <a:p>
          <a:endParaRPr lang="ru-RU"/>
        </a:p>
      </dgm:t>
    </dgm:pt>
    <dgm:pt modelId="{4C6B5BA4-97DF-4C03-A60B-7360D08D169B}" type="sibTrans" cxnId="{241492C1-222E-4B3F-8387-37D53C080A7D}">
      <dgm:prSet/>
      <dgm:spPr/>
      <dgm:t>
        <a:bodyPr/>
        <a:lstStyle/>
        <a:p>
          <a:endParaRPr lang="ru-RU"/>
        </a:p>
      </dgm:t>
    </dgm:pt>
    <dgm:pt modelId="{16D12B70-6C32-4A87-AB95-4C48C11399E6}" type="pres">
      <dgm:prSet presAssocID="{849C51E7-7881-4160-8D44-D030EA0A7F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1290CBD-F6C8-4EF1-B676-4A68D71CBA2F}" type="pres">
      <dgm:prSet presAssocID="{3503FA44-FCA7-4F8A-9A6A-2FF229D45843}" presName="hierRoot1" presStyleCnt="0">
        <dgm:presLayoutVars>
          <dgm:hierBranch val="init"/>
        </dgm:presLayoutVars>
      </dgm:prSet>
      <dgm:spPr/>
    </dgm:pt>
    <dgm:pt modelId="{C91E79E5-64CA-4C16-9E82-4DF88D96D51D}" type="pres">
      <dgm:prSet presAssocID="{3503FA44-FCA7-4F8A-9A6A-2FF229D45843}" presName="rootComposite1" presStyleCnt="0"/>
      <dgm:spPr/>
    </dgm:pt>
    <dgm:pt modelId="{C2BDB662-11E5-46B8-9D4E-7FA013B0C061}" type="pres">
      <dgm:prSet presAssocID="{3503FA44-FCA7-4F8A-9A6A-2FF229D4584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BA6C83-DC2F-4442-9F22-437E21A9C159}" type="pres">
      <dgm:prSet presAssocID="{3503FA44-FCA7-4F8A-9A6A-2FF229D4584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B6E9E6D-1E94-4339-82B7-AB212C210910}" type="pres">
      <dgm:prSet presAssocID="{3503FA44-FCA7-4F8A-9A6A-2FF229D45843}" presName="hierChild2" presStyleCnt="0"/>
      <dgm:spPr/>
    </dgm:pt>
    <dgm:pt modelId="{8D835846-A7E5-4DEC-A21A-8481078AEEFF}" type="pres">
      <dgm:prSet presAssocID="{F04876DB-6133-46A5-A1A5-EB40493A70F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94CB2FE-69F4-427B-8AB6-6B93391B9677}" type="pres">
      <dgm:prSet presAssocID="{9077EDAD-4492-497A-9A20-3FB178F75A36}" presName="hierRoot2" presStyleCnt="0">
        <dgm:presLayoutVars>
          <dgm:hierBranch val="init"/>
        </dgm:presLayoutVars>
      </dgm:prSet>
      <dgm:spPr/>
    </dgm:pt>
    <dgm:pt modelId="{73EA2411-6479-436E-8E54-01F0969EF55D}" type="pres">
      <dgm:prSet presAssocID="{9077EDAD-4492-497A-9A20-3FB178F75A36}" presName="rootComposite" presStyleCnt="0"/>
      <dgm:spPr/>
    </dgm:pt>
    <dgm:pt modelId="{0F0D4710-5C60-42AC-B31C-24A59C6F615A}" type="pres">
      <dgm:prSet presAssocID="{9077EDAD-4492-497A-9A20-3FB178F75A36}" presName="rootText" presStyleLbl="node2" presStyleIdx="0" presStyleCnt="3" custScaleY="163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5B5188-C5DD-427B-B84D-79F57F15927B}" type="pres">
      <dgm:prSet presAssocID="{9077EDAD-4492-497A-9A20-3FB178F75A36}" presName="rootConnector" presStyleLbl="node2" presStyleIdx="0" presStyleCnt="3"/>
      <dgm:spPr/>
      <dgm:t>
        <a:bodyPr/>
        <a:lstStyle/>
        <a:p>
          <a:endParaRPr lang="ru-RU"/>
        </a:p>
      </dgm:t>
    </dgm:pt>
    <dgm:pt modelId="{43350CE4-7B41-4C6E-9A9D-A974EB332632}" type="pres">
      <dgm:prSet presAssocID="{9077EDAD-4492-497A-9A20-3FB178F75A36}" presName="hierChild4" presStyleCnt="0"/>
      <dgm:spPr/>
    </dgm:pt>
    <dgm:pt modelId="{187E8E5F-8284-4CE7-8480-5FA96C730A00}" type="pres">
      <dgm:prSet presAssocID="{9077EDAD-4492-497A-9A20-3FB178F75A36}" presName="hierChild5" presStyleCnt="0"/>
      <dgm:spPr/>
    </dgm:pt>
    <dgm:pt modelId="{426EA0F8-FE8A-43F3-85FC-EAC5A9ADB905}" type="pres">
      <dgm:prSet presAssocID="{67DBAB29-A2FB-4443-B760-0EAE459B7A14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05F3437-DC56-4E24-B8F9-1837A4EED3BC}" type="pres">
      <dgm:prSet presAssocID="{8AE28595-E743-43C3-8AAB-C214EA915E3C}" presName="hierRoot2" presStyleCnt="0">
        <dgm:presLayoutVars>
          <dgm:hierBranch val="init"/>
        </dgm:presLayoutVars>
      </dgm:prSet>
      <dgm:spPr/>
    </dgm:pt>
    <dgm:pt modelId="{FCC09C7C-FB7A-4933-A0FA-F59B94C20573}" type="pres">
      <dgm:prSet presAssocID="{8AE28595-E743-43C3-8AAB-C214EA915E3C}" presName="rootComposite" presStyleCnt="0"/>
      <dgm:spPr/>
    </dgm:pt>
    <dgm:pt modelId="{D5D3B511-6872-4840-80EE-DEDBB3FFA089}" type="pres">
      <dgm:prSet presAssocID="{8AE28595-E743-43C3-8AAB-C214EA915E3C}" presName="rootText" presStyleLbl="node2" presStyleIdx="1" presStyleCnt="3" custScaleY="1588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235013-AF6B-4072-9F76-ACA7E8DE3D6C}" type="pres">
      <dgm:prSet presAssocID="{8AE28595-E743-43C3-8AAB-C214EA915E3C}" presName="rootConnector" presStyleLbl="node2" presStyleIdx="1" presStyleCnt="3"/>
      <dgm:spPr/>
      <dgm:t>
        <a:bodyPr/>
        <a:lstStyle/>
        <a:p>
          <a:endParaRPr lang="ru-RU"/>
        </a:p>
      </dgm:t>
    </dgm:pt>
    <dgm:pt modelId="{919A3AE3-1893-4B9E-A406-DB6864039B54}" type="pres">
      <dgm:prSet presAssocID="{8AE28595-E743-43C3-8AAB-C214EA915E3C}" presName="hierChild4" presStyleCnt="0"/>
      <dgm:spPr/>
    </dgm:pt>
    <dgm:pt modelId="{74856CB5-A9B3-4AE0-9FD5-8EDA5CB6AD0A}" type="pres">
      <dgm:prSet presAssocID="{8AE28595-E743-43C3-8AAB-C214EA915E3C}" presName="hierChild5" presStyleCnt="0"/>
      <dgm:spPr/>
    </dgm:pt>
    <dgm:pt modelId="{D738B462-1866-4501-8419-EB2ABC793F31}" type="pres">
      <dgm:prSet presAssocID="{00099770-8547-4A96-BC88-845FD25B9E1A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D80BAB0-5D8B-44D1-84DA-09B43CD29F2E}" type="pres">
      <dgm:prSet presAssocID="{2A169436-C427-49A4-94D6-DA1779E5220D}" presName="hierRoot2" presStyleCnt="0">
        <dgm:presLayoutVars>
          <dgm:hierBranch val="init"/>
        </dgm:presLayoutVars>
      </dgm:prSet>
      <dgm:spPr/>
    </dgm:pt>
    <dgm:pt modelId="{72D87498-751E-4B30-9B73-5A2C0FB4158A}" type="pres">
      <dgm:prSet presAssocID="{2A169436-C427-49A4-94D6-DA1779E5220D}" presName="rootComposite" presStyleCnt="0"/>
      <dgm:spPr/>
    </dgm:pt>
    <dgm:pt modelId="{C8724519-219E-4697-BC26-A263F7576137}" type="pres">
      <dgm:prSet presAssocID="{2A169436-C427-49A4-94D6-DA1779E5220D}" presName="rootText" presStyleLbl="node2" presStyleIdx="2" presStyleCnt="3" custScaleY="163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2D77BB-B524-47BB-9CDB-90EE0049B5A9}" type="pres">
      <dgm:prSet presAssocID="{2A169436-C427-49A4-94D6-DA1779E5220D}" presName="rootConnector" presStyleLbl="node2" presStyleIdx="2" presStyleCnt="3"/>
      <dgm:spPr/>
      <dgm:t>
        <a:bodyPr/>
        <a:lstStyle/>
        <a:p>
          <a:endParaRPr lang="ru-RU"/>
        </a:p>
      </dgm:t>
    </dgm:pt>
    <dgm:pt modelId="{792EF053-FE9D-420D-BDB9-B2A745B333F1}" type="pres">
      <dgm:prSet presAssocID="{2A169436-C427-49A4-94D6-DA1779E5220D}" presName="hierChild4" presStyleCnt="0"/>
      <dgm:spPr/>
    </dgm:pt>
    <dgm:pt modelId="{809F69DD-01AE-4FC2-9653-A16CF5743897}" type="pres">
      <dgm:prSet presAssocID="{2A169436-C427-49A4-94D6-DA1779E5220D}" presName="hierChild5" presStyleCnt="0"/>
      <dgm:spPr/>
    </dgm:pt>
    <dgm:pt modelId="{2A51FF29-FF71-4412-9360-63C0E94BD3AD}" type="pres">
      <dgm:prSet presAssocID="{3503FA44-FCA7-4F8A-9A6A-2FF229D45843}" presName="hierChild3" presStyleCnt="0"/>
      <dgm:spPr/>
    </dgm:pt>
  </dgm:ptLst>
  <dgm:cxnLst>
    <dgm:cxn modelId="{7726F3D5-00C2-4549-BDB0-176135C1AD0B}" type="presOf" srcId="{8AE28595-E743-43C3-8AAB-C214EA915E3C}" destId="{D5D3B511-6872-4840-80EE-DEDBB3FFA089}" srcOrd="0" destOrd="0" presId="urn:microsoft.com/office/officeart/2005/8/layout/orgChart1"/>
    <dgm:cxn modelId="{55106910-5739-4FCB-A6A9-7ED2AEF4FCB1}" type="presOf" srcId="{9077EDAD-4492-497A-9A20-3FB178F75A36}" destId="{545B5188-C5DD-427B-B84D-79F57F15927B}" srcOrd="1" destOrd="0" presId="urn:microsoft.com/office/officeart/2005/8/layout/orgChart1"/>
    <dgm:cxn modelId="{966D27F9-EF80-4CE0-89D1-CC969310F158}" type="presOf" srcId="{849C51E7-7881-4160-8D44-D030EA0A7F43}" destId="{16D12B70-6C32-4A87-AB95-4C48C11399E6}" srcOrd="0" destOrd="0" presId="urn:microsoft.com/office/officeart/2005/8/layout/orgChart1"/>
    <dgm:cxn modelId="{275D18D6-1E69-4FDE-95AC-CB5477E7568F}" type="presOf" srcId="{3503FA44-FCA7-4F8A-9A6A-2FF229D45843}" destId="{C2BDB662-11E5-46B8-9D4E-7FA013B0C061}" srcOrd="0" destOrd="0" presId="urn:microsoft.com/office/officeart/2005/8/layout/orgChart1"/>
    <dgm:cxn modelId="{5F7724F0-4CF9-4F7E-A8A1-0D508047C633}" srcId="{3503FA44-FCA7-4F8A-9A6A-2FF229D45843}" destId="{9077EDAD-4492-497A-9A20-3FB178F75A36}" srcOrd="0" destOrd="0" parTransId="{F04876DB-6133-46A5-A1A5-EB40493A70FB}" sibTransId="{A13A887F-86FC-4F6B-87E5-7462A4586B15}"/>
    <dgm:cxn modelId="{AC91521B-11EA-46B2-8572-5E0CAF98BC46}" type="presOf" srcId="{8AE28595-E743-43C3-8AAB-C214EA915E3C}" destId="{1A235013-AF6B-4072-9F76-ACA7E8DE3D6C}" srcOrd="1" destOrd="0" presId="urn:microsoft.com/office/officeart/2005/8/layout/orgChart1"/>
    <dgm:cxn modelId="{C13AF913-6A80-4714-B49E-D97959DAE174}" type="presOf" srcId="{2A169436-C427-49A4-94D6-DA1779E5220D}" destId="{752D77BB-B524-47BB-9CDB-90EE0049B5A9}" srcOrd="1" destOrd="0" presId="urn:microsoft.com/office/officeart/2005/8/layout/orgChart1"/>
    <dgm:cxn modelId="{85CD5ABB-814E-4B60-BE3D-05F0974DB9BD}" type="presOf" srcId="{F04876DB-6133-46A5-A1A5-EB40493A70FB}" destId="{8D835846-A7E5-4DEC-A21A-8481078AEEFF}" srcOrd="0" destOrd="0" presId="urn:microsoft.com/office/officeart/2005/8/layout/orgChart1"/>
    <dgm:cxn modelId="{49D586F0-C79B-4D3D-A1E8-4B5C38ADA6BE}" type="presOf" srcId="{3503FA44-FCA7-4F8A-9A6A-2FF229D45843}" destId="{4BBA6C83-DC2F-4442-9F22-437E21A9C159}" srcOrd="1" destOrd="0" presId="urn:microsoft.com/office/officeart/2005/8/layout/orgChart1"/>
    <dgm:cxn modelId="{2E1E1F22-428B-42C8-A95E-528DF2021B60}" type="presOf" srcId="{00099770-8547-4A96-BC88-845FD25B9E1A}" destId="{D738B462-1866-4501-8419-EB2ABC793F31}" srcOrd="0" destOrd="0" presId="urn:microsoft.com/office/officeart/2005/8/layout/orgChart1"/>
    <dgm:cxn modelId="{B1E3EC3F-C811-41B4-90BD-96997094D40D}" srcId="{849C51E7-7881-4160-8D44-D030EA0A7F43}" destId="{3503FA44-FCA7-4F8A-9A6A-2FF229D45843}" srcOrd="0" destOrd="0" parTransId="{42DD6847-86B8-405D-8B52-1B7A1BAE726D}" sibTransId="{E966AB6C-0766-4EF3-A212-C740EEC05048}"/>
    <dgm:cxn modelId="{CB6CE706-72BB-4137-AC00-D8B53ED1F7B5}" type="presOf" srcId="{67DBAB29-A2FB-4443-B760-0EAE459B7A14}" destId="{426EA0F8-FE8A-43F3-85FC-EAC5A9ADB905}" srcOrd="0" destOrd="0" presId="urn:microsoft.com/office/officeart/2005/8/layout/orgChart1"/>
    <dgm:cxn modelId="{804CA7E4-73B6-4CCA-82BC-C30877D3296D}" srcId="{3503FA44-FCA7-4F8A-9A6A-2FF229D45843}" destId="{8AE28595-E743-43C3-8AAB-C214EA915E3C}" srcOrd="1" destOrd="0" parTransId="{67DBAB29-A2FB-4443-B760-0EAE459B7A14}" sibTransId="{0818D19D-C81B-40D0-9AEC-E7115FDFD08A}"/>
    <dgm:cxn modelId="{D3683AB0-6352-450B-8750-0AC842563D4E}" type="presOf" srcId="{2A169436-C427-49A4-94D6-DA1779E5220D}" destId="{C8724519-219E-4697-BC26-A263F7576137}" srcOrd="0" destOrd="0" presId="urn:microsoft.com/office/officeart/2005/8/layout/orgChart1"/>
    <dgm:cxn modelId="{241492C1-222E-4B3F-8387-37D53C080A7D}" srcId="{3503FA44-FCA7-4F8A-9A6A-2FF229D45843}" destId="{2A169436-C427-49A4-94D6-DA1779E5220D}" srcOrd="2" destOrd="0" parTransId="{00099770-8547-4A96-BC88-845FD25B9E1A}" sibTransId="{4C6B5BA4-97DF-4C03-A60B-7360D08D169B}"/>
    <dgm:cxn modelId="{923D3C0B-03DD-4C06-8038-DD3072CD9D94}" type="presOf" srcId="{9077EDAD-4492-497A-9A20-3FB178F75A36}" destId="{0F0D4710-5C60-42AC-B31C-24A59C6F615A}" srcOrd="0" destOrd="0" presId="urn:microsoft.com/office/officeart/2005/8/layout/orgChart1"/>
    <dgm:cxn modelId="{7FCEEF81-79E4-44CF-B996-EADCB991FE70}" type="presParOf" srcId="{16D12B70-6C32-4A87-AB95-4C48C11399E6}" destId="{21290CBD-F6C8-4EF1-B676-4A68D71CBA2F}" srcOrd="0" destOrd="0" presId="urn:microsoft.com/office/officeart/2005/8/layout/orgChart1"/>
    <dgm:cxn modelId="{2055B9B1-DC21-40FB-9C8B-E1933DB96DF0}" type="presParOf" srcId="{21290CBD-F6C8-4EF1-B676-4A68D71CBA2F}" destId="{C91E79E5-64CA-4C16-9E82-4DF88D96D51D}" srcOrd="0" destOrd="0" presId="urn:microsoft.com/office/officeart/2005/8/layout/orgChart1"/>
    <dgm:cxn modelId="{BEADB8E8-13C5-4E54-ACB9-5A07C61AFF1E}" type="presParOf" srcId="{C91E79E5-64CA-4C16-9E82-4DF88D96D51D}" destId="{C2BDB662-11E5-46B8-9D4E-7FA013B0C061}" srcOrd="0" destOrd="0" presId="urn:microsoft.com/office/officeart/2005/8/layout/orgChart1"/>
    <dgm:cxn modelId="{CA4D3537-79F2-4F72-86E5-6F550E9E8463}" type="presParOf" srcId="{C91E79E5-64CA-4C16-9E82-4DF88D96D51D}" destId="{4BBA6C83-DC2F-4442-9F22-437E21A9C159}" srcOrd="1" destOrd="0" presId="urn:microsoft.com/office/officeart/2005/8/layout/orgChart1"/>
    <dgm:cxn modelId="{B969089F-2113-42C7-BD79-2282E002AB6C}" type="presParOf" srcId="{21290CBD-F6C8-4EF1-B676-4A68D71CBA2F}" destId="{DB6E9E6D-1E94-4339-82B7-AB212C210910}" srcOrd="1" destOrd="0" presId="urn:microsoft.com/office/officeart/2005/8/layout/orgChart1"/>
    <dgm:cxn modelId="{8C93DD8D-98E0-431E-8ACA-8652219B1792}" type="presParOf" srcId="{DB6E9E6D-1E94-4339-82B7-AB212C210910}" destId="{8D835846-A7E5-4DEC-A21A-8481078AEEFF}" srcOrd="0" destOrd="0" presId="urn:microsoft.com/office/officeart/2005/8/layout/orgChart1"/>
    <dgm:cxn modelId="{E49CF56D-3609-4728-BE87-2DB3387CC82F}" type="presParOf" srcId="{DB6E9E6D-1E94-4339-82B7-AB212C210910}" destId="{994CB2FE-69F4-427B-8AB6-6B93391B9677}" srcOrd="1" destOrd="0" presId="urn:microsoft.com/office/officeart/2005/8/layout/orgChart1"/>
    <dgm:cxn modelId="{72268E09-921C-4693-A0D3-50B56E6711A3}" type="presParOf" srcId="{994CB2FE-69F4-427B-8AB6-6B93391B9677}" destId="{73EA2411-6479-436E-8E54-01F0969EF55D}" srcOrd="0" destOrd="0" presId="urn:microsoft.com/office/officeart/2005/8/layout/orgChart1"/>
    <dgm:cxn modelId="{75C08B64-E4F4-4D30-8EB6-1EC5E336FDEB}" type="presParOf" srcId="{73EA2411-6479-436E-8E54-01F0969EF55D}" destId="{0F0D4710-5C60-42AC-B31C-24A59C6F615A}" srcOrd="0" destOrd="0" presId="urn:microsoft.com/office/officeart/2005/8/layout/orgChart1"/>
    <dgm:cxn modelId="{A4EA8507-6741-4D0E-83A6-9C345B9D59F8}" type="presParOf" srcId="{73EA2411-6479-436E-8E54-01F0969EF55D}" destId="{545B5188-C5DD-427B-B84D-79F57F15927B}" srcOrd="1" destOrd="0" presId="urn:microsoft.com/office/officeart/2005/8/layout/orgChart1"/>
    <dgm:cxn modelId="{264AD352-5064-4945-919D-E2152C6B94F7}" type="presParOf" srcId="{994CB2FE-69F4-427B-8AB6-6B93391B9677}" destId="{43350CE4-7B41-4C6E-9A9D-A974EB332632}" srcOrd="1" destOrd="0" presId="urn:microsoft.com/office/officeart/2005/8/layout/orgChart1"/>
    <dgm:cxn modelId="{C1CA08CA-770F-474D-B9AD-28C563B4362B}" type="presParOf" srcId="{994CB2FE-69F4-427B-8AB6-6B93391B9677}" destId="{187E8E5F-8284-4CE7-8480-5FA96C730A00}" srcOrd="2" destOrd="0" presId="urn:microsoft.com/office/officeart/2005/8/layout/orgChart1"/>
    <dgm:cxn modelId="{D18BB7F9-B3CA-4FF0-9D89-EEC285A7A02F}" type="presParOf" srcId="{DB6E9E6D-1E94-4339-82B7-AB212C210910}" destId="{426EA0F8-FE8A-43F3-85FC-EAC5A9ADB905}" srcOrd="2" destOrd="0" presId="urn:microsoft.com/office/officeart/2005/8/layout/orgChart1"/>
    <dgm:cxn modelId="{399BB7DF-B72C-4FF1-8003-5E6510A71CB2}" type="presParOf" srcId="{DB6E9E6D-1E94-4339-82B7-AB212C210910}" destId="{A05F3437-DC56-4E24-B8F9-1837A4EED3BC}" srcOrd="3" destOrd="0" presId="urn:microsoft.com/office/officeart/2005/8/layout/orgChart1"/>
    <dgm:cxn modelId="{B8A7450C-670D-45EB-BC4F-1F3142D30D22}" type="presParOf" srcId="{A05F3437-DC56-4E24-B8F9-1837A4EED3BC}" destId="{FCC09C7C-FB7A-4933-A0FA-F59B94C20573}" srcOrd="0" destOrd="0" presId="urn:microsoft.com/office/officeart/2005/8/layout/orgChart1"/>
    <dgm:cxn modelId="{EACDB8B8-8574-4331-8176-DEE837E8EDE0}" type="presParOf" srcId="{FCC09C7C-FB7A-4933-A0FA-F59B94C20573}" destId="{D5D3B511-6872-4840-80EE-DEDBB3FFA089}" srcOrd="0" destOrd="0" presId="urn:microsoft.com/office/officeart/2005/8/layout/orgChart1"/>
    <dgm:cxn modelId="{A4AF6E46-30BA-4506-86B5-9D2BDBBDC760}" type="presParOf" srcId="{FCC09C7C-FB7A-4933-A0FA-F59B94C20573}" destId="{1A235013-AF6B-4072-9F76-ACA7E8DE3D6C}" srcOrd="1" destOrd="0" presId="urn:microsoft.com/office/officeart/2005/8/layout/orgChart1"/>
    <dgm:cxn modelId="{6C0F9C14-21BD-4F9D-BCA7-03EA8535228D}" type="presParOf" srcId="{A05F3437-DC56-4E24-B8F9-1837A4EED3BC}" destId="{919A3AE3-1893-4B9E-A406-DB6864039B54}" srcOrd="1" destOrd="0" presId="urn:microsoft.com/office/officeart/2005/8/layout/orgChart1"/>
    <dgm:cxn modelId="{3B7B694D-36A6-4589-B25C-CE63EA3CF952}" type="presParOf" srcId="{A05F3437-DC56-4E24-B8F9-1837A4EED3BC}" destId="{74856CB5-A9B3-4AE0-9FD5-8EDA5CB6AD0A}" srcOrd="2" destOrd="0" presId="urn:microsoft.com/office/officeart/2005/8/layout/orgChart1"/>
    <dgm:cxn modelId="{41E00001-44D5-4E7C-9FF5-BDB29288D4CB}" type="presParOf" srcId="{DB6E9E6D-1E94-4339-82B7-AB212C210910}" destId="{D738B462-1866-4501-8419-EB2ABC793F31}" srcOrd="4" destOrd="0" presId="urn:microsoft.com/office/officeart/2005/8/layout/orgChart1"/>
    <dgm:cxn modelId="{D89010B2-107B-413D-8670-10813F8796F6}" type="presParOf" srcId="{DB6E9E6D-1E94-4339-82B7-AB212C210910}" destId="{1D80BAB0-5D8B-44D1-84DA-09B43CD29F2E}" srcOrd="5" destOrd="0" presId="urn:microsoft.com/office/officeart/2005/8/layout/orgChart1"/>
    <dgm:cxn modelId="{F043A474-4479-4A3D-8CCB-C4FE07335D66}" type="presParOf" srcId="{1D80BAB0-5D8B-44D1-84DA-09B43CD29F2E}" destId="{72D87498-751E-4B30-9B73-5A2C0FB4158A}" srcOrd="0" destOrd="0" presId="urn:microsoft.com/office/officeart/2005/8/layout/orgChart1"/>
    <dgm:cxn modelId="{B565A9C7-CC4A-432A-80E0-B434F31AA174}" type="presParOf" srcId="{72D87498-751E-4B30-9B73-5A2C0FB4158A}" destId="{C8724519-219E-4697-BC26-A263F7576137}" srcOrd="0" destOrd="0" presId="urn:microsoft.com/office/officeart/2005/8/layout/orgChart1"/>
    <dgm:cxn modelId="{2A0B5F89-E7E2-4E83-80BE-A7AAC279BDB7}" type="presParOf" srcId="{72D87498-751E-4B30-9B73-5A2C0FB4158A}" destId="{752D77BB-B524-47BB-9CDB-90EE0049B5A9}" srcOrd="1" destOrd="0" presId="urn:microsoft.com/office/officeart/2005/8/layout/orgChart1"/>
    <dgm:cxn modelId="{7B3E4564-E759-4477-B531-4C9A66B1E4D3}" type="presParOf" srcId="{1D80BAB0-5D8B-44D1-84DA-09B43CD29F2E}" destId="{792EF053-FE9D-420D-BDB9-B2A745B333F1}" srcOrd="1" destOrd="0" presId="urn:microsoft.com/office/officeart/2005/8/layout/orgChart1"/>
    <dgm:cxn modelId="{1B44F001-BFA3-4F41-9A43-B43D4D8E1C2C}" type="presParOf" srcId="{1D80BAB0-5D8B-44D1-84DA-09B43CD29F2E}" destId="{809F69DD-01AE-4FC2-9653-A16CF5743897}" srcOrd="2" destOrd="0" presId="urn:microsoft.com/office/officeart/2005/8/layout/orgChart1"/>
    <dgm:cxn modelId="{E7723644-7E7E-44B7-83E5-02DBFA6356B0}" type="presParOf" srcId="{21290CBD-F6C8-4EF1-B676-4A68D71CBA2F}" destId="{2A51FF29-FF71-4412-9360-63C0E94BD3A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50728-8AB5-4264-A728-91675D5BA15D}">
      <dsp:nvSpPr>
        <dsp:cNvPr id="0" name=""/>
        <dsp:cNvSpPr/>
      </dsp:nvSpPr>
      <dsp:spPr>
        <a:xfrm>
          <a:off x="6096000" y="1854218"/>
          <a:ext cx="4312964" cy="10290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4819"/>
              </a:lnTo>
              <a:lnTo>
                <a:pt x="4312964" y="654819"/>
              </a:lnTo>
              <a:lnTo>
                <a:pt x="4312964" y="1029084"/>
              </a:lnTo>
            </a:path>
          </a:pathLst>
        </a:custGeom>
        <a:noFill/>
        <a:ln w="1587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C106DA-D887-4792-9E19-BECCDA7D3D2E}">
      <dsp:nvSpPr>
        <dsp:cNvPr id="0" name=""/>
        <dsp:cNvSpPr/>
      </dsp:nvSpPr>
      <dsp:spPr>
        <a:xfrm>
          <a:off x="6050280" y="1854218"/>
          <a:ext cx="91440" cy="10290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29084"/>
              </a:lnTo>
            </a:path>
          </a:pathLst>
        </a:custGeom>
        <a:noFill/>
        <a:ln w="1587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D93A2-D595-44DE-BD3E-A677FA4C1C75}">
      <dsp:nvSpPr>
        <dsp:cNvPr id="0" name=""/>
        <dsp:cNvSpPr/>
      </dsp:nvSpPr>
      <dsp:spPr>
        <a:xfrm>
          <a:off x="1783035" y="1854218"/>
          <a:ext cx="4312964" cy="1029084"/>
        </a:xfrm>
        <a:custGeom>
          <a:avLst/>
          <a:gdLst/>
          <a:ahLst/>
          <a:cxnLst/>
          <a:rect l="0" t="0" r="0" b="0"/>
          <a:pathLst>
            <a:path>
              <a:moveTo>
                <a:pt x="4312964" y="0"/>
              </a:moveTo>
              <a:lnTo>
                <a:pt x="4312964" y="654819"/>
              </a:lnTo>
              <a:lnTo>
                <a:pt x="0" y="654819"/>
              </a:lnTo>
              <a:lnTo>
                <a:pt x="0" y="1029084"/>
              </a:lnTo>
            </a:path>
          </a:pathLst>
        </a:custGeom>
        <a:noFill/>
        <a:ln w="1587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68F645-445E-422F-BEFA-8E38282C5F1F}">
      <dsp:nvSpPr>
        <dsp:cNvPr id="0" name=""/>
        <dsp:cNvSpPr/>
      </dsp:nvSpPr>
      <dsp:spPr>
        <a:xfrm>
          <a:off x="2999505" y="0"/>
          <a:ext cx="6192989" cy="1854218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Структура правовой нормы</a:t>
          </a:r>
          <a:endParaRPr lang="ru-RU" sz="2400" kern="1200" dirty="0"/>
        </a:p>
      </dsp:txBody>
      <dsp:txXfrm>
        <a:off x="2999505" y="0"/>
        <a:ext cx="6192989" cy="1854218"/>
      </dsp:txXfrm>
    </dsp:sp>
    <dsp:sp modelId="{DE56D217-17CA-4845-98FE-8B0A127956D1}">
      <dsp:nvSpPr>
        <dsp:cNvPr id="0" name=""/>
        <dsp:cNvSpPr/>
      </dsp:nvSpPr>
      <dsp:spPr>
        <a:xfrm>
          <a:off x="818" y="2883303"/>
          <a:ext cx="3564433" cy="361102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Гипотеза</a:t>
          </a:r>
          <a:r>
            <a:rPr lang="ru-RU" sz="2000" kern="1200" dirty="0" smtClean="0"/>
            <a:t> </a:t>
          </a:r>
          <a:r>
            <a:rPr lang="ru-RU" sz="2000" kern="1200" dirty="0" smtClean="0">
              <a:solidFill>
                <a:schemeClr val="tx1"/>
              </a:solidFill>
            </a:rPr>
            <a:t>– определяет условия( время, место, участники, др.) при которых реализуется описанная в норме модель поведения, обстоятельства применения нормы права.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818" y="2883303"/>
        <a:ext cx="3564433" cy="3611020"/>
      </dsp:txXfrm>
    </dsp:sp>
    <dsp:sp modelId="{599F2391-7B3E-4ED3-9317-8C32DBC4F85C}">
      <dsp:nvSpPr>
        <dsp:cNvPr id="0" name=""/>
        <dsp:cNvSpPr/>
      </dsp:nvSpPr>
      <dsp:spPr>
        <a:xfrm>
          <a:off x="4313783" y="2883303"/>
          <a:ext cx="3564433" cy="3694143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Диспозиция</a:t>
          </a:r>
          <a:r>
            <a:rPr lang="ru-RU" sz="2000" kern="1200" baseline="0" dirty="0" smtClean="0"/>
            <a:t> </a:t>
          </a:r>
          <a:r>
            <a:rPr lang="ru-RU" sz="2000" kern="1200" baseline="0" dirty="0" smtClean="0">
              <a:solidFill>
                <a:schemeClr val="tx1"/>
              </a:solidFill>
            </a:rPr>
            <a:t>– обязательная часть правовой нормы, описывает модель поведения, предусмотренную законом при наличии обстоятельств, предусмотренных гипотезой.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313783" y="2883303"/>
        <a:ext cx="3564433" cy="3694143"/>
      </dsp:txXfrm>
    </dsp:sp>
    <dsp:sp modelId="{3F5AD081-5E6B-4CD4-B6BB-3A7C9F217948}">
      <dsp:nvSpPr>
        <dsp:cNvPr id="0" name=""/>
        <dsp:cNvSpPr/>
      </dsp:nvSpPr>
      <dsp:spPr>
        <a:xfrm>
          <a:off x="8626747" y="2883303"/>
          <a:ext cx="3564433" cy="3527880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Санкция</a:t>
          </a:r>
          <a:r>
            <a:rPr lang="ru-RU" sz="2000" kern="1200" dirty="0" smtClean="0"/>
            <a:t> </a:t>
          </a:r>
          <a:r>
            <a:rPr lang="ru-RU" sz="2000" kern="1200" dirty="0" smtClean="0">
              <a:solidFill>
                <a:schemeClr val="tx1"/>
              </a:solidFill>
            </a:rPr>
            <a:t>– последствия неисполнения предписанной законом модели поведения, закрепленной в диспозиции, меры воздействия.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8626747" y="2883303"/>
        <a:ext cx="3564433" cy="3527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8B462-1866-4501-8419-EB2ABC793F31}">
      <dsp:nvSpPr>
        <dsp:cNvPr id="0" name=""/>
        <dsp:cNvSpPr/>
      </dsp:nvSpPr>
      <dsp:spPr>
        <a:xfrm>
          <a:off x="6096000" y="2488800"/>
          <a:ext cx="4312964" cy="7485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265"/>
              </a:lnTo>
              <a:lnTo>
                <a:pt x="4312964" y="374265"/>
              </a:lnTo>
              <a:lnTo>
                <a:pt x="4312964" y="748531"/>
              </a:lnTo>
            </a:path>
          </a:pathLst>
        </a:custGeom>
        <a:noFill/>
        <a:ln w="1587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6EA0F8-FE8A-43F3-85FC-EAC5A9ADB905}">
      <dsp:nvSpPr>
        <dsp:cNvPr id="0" name=""/>
        <dsp:cNvSpPr/>
      </dsp:nvSpPr>
      <dsp:spPr>
        <a:xfrm>
          <a:off x="6050280" y="2488800"/>
          <a:ext cx="91440" cy="7485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8531"/>
              </a:lnTo>
            </a:path>
          </a:pathLst>
        </a:custGeom>
        <a:noFill/>
        <a:ln w="1587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835846-A7E5-4DEC-A21A-8481078AEEFF}">
      <dsp:nvSpPr>
        <dsp:cNvPr id="0" name=""/>
        <dsp:cNvSpPr/>
      </dsp:nvSpPr>
      <dsp:spPr>
        <a:xfrm>
          <a:off x="1783035" y="2488800"/>
          <a:ext cx="4312964" cy="748531"/>
        </a:xfrm>
        <a:custGeom>
          <a:avLst/>
          <a:gdLst/>
          <a:ahLst/>
          <a:cxnLst/>
          <a:rect l="0" t="0" r="0" b="0"/>
          <a:pathLst>
            <a:path>
              <a:moveTo>
                <a:pt x="4312964" y="0"/>
              </a:moveTo>
              <a:lnTo>
                <a:pt x="4312964" y="374265"/>
              </a:lnTo>
              <a:lnTo>
                <a:pt x="0" y="374265"/>
              </a:lnTo>
              <a:lnTo>
                <a:pt x="0" y="748531"/>
              </a:lnTo>
            </a:path>
          </a:pathLst>
        </a:custGeom>
        <a:noFill/>
        <a:ln w="1587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DB662-11E5-46B8-9D4E-7FA013B0C061}">
      <dsp:nvSpPr>
        <dsp:cNvPr id="0" name=""/>
        <dsp:cNvSpPr/>
      </dsp:nvSpPr>
      <dsp:spPr>
        <a:xfrm>
          <a:off x="4313783" y="706583"/>
          <a:ext cx="3564433" cy="1782216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Характер предписания правовой нормы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313783" y="706583"/>
        <a:ext cx="3564433" cy="1782216"/>
      </dsp:txXfrm>
    </dsp:sp>
    <dsp:sp modelId="{0F0D4710-5C60-42AC-B31C-24A59C6F615A}">
      <dsp:nvSpPr>
        <dsp:cNvPr id="0" name=""/>
        <dsp:cNvSpPr/>
      </dsp:nvSpPr>
      <dsp:spPr>
        <a:xfrm>
          <a:off x="818" y="3237331"/>
          <a:ext cx="3564433" cy="291408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</a:rPr>
            <a:t>Управомачивающие</a:t>
          </a:r>
          <a:r>
            <a:rPr lang="ru-RU" sz="1600" kern="1200" dirty="0" smtClean="0"/>
            <a:t> </a:t>
          </a:r>
          <a:r>
            <a:rPr lang="ru-RU" sz="1600" kern="1200" dirty="0" smtClean="0">
              <a:solidFill>
                <a:schemeClr val="tx1"/>
              </a:solidFill>
            </a:rPr>
            <a:t>– наделяют нас определенными правами и позволяют нам самостоятельно решать, воспользуемся мы ими или нет.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818" y="3237331"/>
        <a:ext cx="3564433" cy="2914084"/>
      </dsp:txXfrm>
    </dsp:sp>
    <dsp:sp modelId="{D5D3B511-6872-4840-80EE-DEDBB3FFA089}">
      <dsp:nvSpPr>
        <dsp:cNvPr id="0" name=""/>
        <dsp:cNvSpPr/>
      </dsp:nvSpPr>
      <dsp:spPr>
        <a:xfrm>
          <a:off x="4313783" y="3237331"/>
          <a:ext cx="3564433" cy="2830962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Обязывающие</a:t>
          </a:r>
          <a:r>
            <a:rPr lang="ru-RU" sz="1800" kern="1200" dirty="0" smtClean="0"/>
            <a:t> </a:t>
          </a:r>
          <a:r>
            <a:rPr lang="ru-RU" sz="1800" kern="1200" dirty="0" smtClean="0">
              <a:solidFill>
                <a:schemeClr val="tx1"/>
              </a:solidFill>
            </a:rPr>
            <a:t>– жестко предписывают определенную модель поведения.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313783" y="3237331"/>
        <a:ext cx="3564433" cy="2830962"/>
      </dsp:txXfrm>
    </dsp:sp>
    <dsp:sp modelId="{C8724519-219E-4697-BC26-A263F7576137}">
      <dsp:nvSpPr>
        <dsp:cNvPr id="0" name=""/>
        <dsp:cNvSpPr/>
      </dsp:nvSpPr>
      <dsp:spPr>
        <a:xfrm>
          <a:off x="8626747" y="3237331"/>
          <a:ext cx="3564433" cy="2914084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Запрещающие</a:t>
          </a:r>
          <a:r>
            <a:rPr lang="ru-RU" sz="1600" kern="1200" dirty="0" smtClean="0"/>
            <a:t> </a:t>
          </a:r>
          <a:r>
            <a:rPr lang="ru-RU" sz="1600" kern="1200" dirty="0" smtClean="0">
              <a:solidFill>
                <a:schemeClr val="tx1"/>
              </a:solidFill>
            </a:rPr>
            <a:t>– предписывают воздерживаться от определенных действий, запрещенных законом.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8626747" y="3237331"/>
        <a:ext cx="3564433" cy="2914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454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85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745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1380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418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891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940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289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47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2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93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048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4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95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04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40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58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2C44D53-7A89-49A2-9924-62E406B62438}" type="datetimeFigureOut">
              <a:rPr lang="ru-RU" smtClean="0"/>
              <a:t>17.11.2016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CD0842-E100-40EC-99AE-A72131BD18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2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92036"/>
            <a:ext cx="9144000" cy="1334799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dirty="0" smtClean="0"/>
              <a:t>«Правовое регулирование общественных отношений»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Величко Н.А.</a:t>
            </a:r>
          </a:p>
          <a:p>
            <a:pPr algn="r"/>
            <a:r>
              <a:rPr lang="ru-RU" dirty="0" smtClean="0"/>
              <a:t>ГБОУ школа №1284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305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51752" cy="90325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Право в системе социальных норм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1648691"/>
            <a:ext cx="10351752" cy="5209309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Обычай</a:t>
            </a:r>
            <a:r>
              <a:rPr lang="ru-RU" dirty="0" smtClean="0"/>
              <a:t> 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точное воспроизведение устоявшихся и повторяемых из поколения в поколение моделей поведения людей в определенных ситу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циях.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Религиозные нормы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поведения, основанные на вере в их божественное происхождение.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</a:t>
            </a:r>
            <a:r>
              <a:rPr lang="ru-RU" sz="1800" b="1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нормы, основанные на утвердившихся в обществе взглядах на то, что такое добро и что такое зло.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r>
              <a:rPr lang="ru-RU" sz="1800" b="1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общеобязательных социальных норм(правил поведения), установленных государством и обеспечиваемых силой его принуждения.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7683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51752" cy="85898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норм права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2147455"/>
            <a:ext cx="10351752" cy="287818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658385"/>
              </p:ext>
            </p:extLst>
          </p:nvPr>
        </p:nvGraphicFramePr>
        <p:xfrm>
          <a:off x="1489940" y="1087187"/>
          <a:ext cx="9199419" cy="4998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66473">
                  <a:extLst>
                    <a:ext uri="{9D8B030D-6E8A-4147-A177-3AD203B41FA5}">
                      <a16:colId xmlns:a16="http://schemas.microsoft.com/office/drawing/2014/main" val="2927858704"/>
                    </a:ext>
                  </a:extLst>
                </a:gridCol>
                <a:gridCol w="3066473">
                  <a:extLst>
                    <a:ext uri="{9D8B030D-6E8A-4147-A177-3AD203B41FA5}">
                      <a16:colId xmlns:a16="http://schemas.microsoft.com/office/drawing/2014/main" val="20811841"/>
                    </a:ext>
                  </a:extLst>
                </a:gridCol>
                <a:gridCol w="3066473">
                  <a:extLst>
                    <a:ext uri="{9D8B030D-6E8A-4147-A177-3AD203B41FA5}">
                      <a16:colId xmlns:a16="http://schemas.microsoft.com/office/drawing/2014/main" val="668257858"/>
                    </a:ext>
                  </a:extLst>
                </a:gridCol>
              </a:tblGrid>
              <a:tr h="5969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Признак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Нормы права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Другие социальные</a:t>
                      </a:r>
                      <a:r>
                        <a:rPr lang="ru-RU" baseline="0" dirty="0" smtClean="0"/>
                        <a:t> нормы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188219"/>
                  </a:ext>
                </a:extLst>
              </a:tr>
              <a:tr h="122222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Сфера регулирования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Регулирует исключительно поступки людей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Нормы морали,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так же как религиозные постулаты в равной мере обращены как к поступкам человека, так и к его мыслям и чувствам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188955"/>
                  </a:ext>
                </a:extLst>
              </a:tr>
              <a:tr h="144961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 обеспечения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Обеспечивается принудительной силой государства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Соблюдение моральных норм обеспечивается собственным внутренним усилием человека, воздействии совести,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влиянием или давлением общественного мнения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081904"/>
                  </a:ext>
                </a:extLst>
              </a:tr>
              <a:tr h="341086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 формирования</a:t>
                      </a:r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Устанавливаются, охраняются, отменяются органами государственной власти</a:t>
                      </a:r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формировании норм участвует все общество, становление представляет собой длительный процесс</a:t>
                      </a:r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778145"/>
                  </a:ext>
                </a:extLst>
              </a:tr>
              <a:tr h="3410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031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49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503646"/>
              </p:ext>
            </p:extLst>
          </p:nvPr>
        </p:nvGraphicFramePr>
        <p:xfrm>
          <a:off x="2025650" y="828563"/>
          <a:ext cx="8127999" cy="4891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29279992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01836685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078264107"/>
                    </a:ext>
                  </a:extLst>
                </a:gridCol>
              </a:tblGrid>
              <a:tr h="3412622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направленность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Носят универсальный характер, - в равной мере распространяются на всех людей, находящихся на территории государства</a:t>
                      </a:r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Наряду с универсальными, общечеловеческими, или общенациональными ценностями, имеют социальную окрашенность – внутри социальных групп формируются присущие только им представления о добре и зле, надлежащим и предосудительном поведении </a:t>
                      </a:r>
                      <a:endParaRPr lang="ru-RU" sz="17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6408222"/>
                  </a:ext>
                </a:extLst>
              </a:tr>
              <a:tr h="1478803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существования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Закрепляются в четко определенной форме: в текстах конституции, законов, указов, решениях органов власти</a:t>
                      </a:r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Могут существовать в неформализованном виде, то есть присутствовать лишь в сознании людей</a:t>
                      </a:r>
                      <a:endParaRPr lang="ru-RU" sz="1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982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98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0"/>
            <a:ext cx="10351752" cy="101614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Функции права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284620"/>
              </p:ext>
            </p:extLst>
          </p:nvPr>
        </p:nvGraphicFramePr>
        <p:xfrm>
          <a:off x="3352800" y="1016146"/>
          <a:ext cx="5430982" cy="584185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30982">
                  <a:extLst>
                    <a:ext uri="{9D8B030D-6E8A-4147-A177-3AD203B41FA5}">
                      <a16:colId xmlns:a16="http://schemas.microsoft.com/office/drawing/2014/main" val="805982654"/>
                    </a:ext>
                  </a:extLst>
                </a:gridCol>
              </a:tblGrid>
              <a:tr h="8345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Регулятивная функция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734703"/>
                  </a:ext>
                </a:extLst>
              </a:tr>
              <a:tr h="8345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Охранительная функция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792018"/>
                  </a:ext>
                </a:extLst>
              </a:tr>
              <a:tr h="8345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Политическая функция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086716"/>
                  </a:ext>
                </a:extLst>
              </a:tr>
              <a:tr h="8345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Экономическая функция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481955"/>
                  </a:ext>
                </a:extLst>
              </a:tr>
              <a:tr h="8345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 функция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9758572"/>
                  </a:ext>
                </a:extLst>
              </a:tr>
              <a:tr h="8345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Оценочная функция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497952"/>
                  </a:ext>
                </a:extLst>
              </a:tr>
              <a:tr h="8345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Воспитательная функция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157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109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135834"/>
            <a:ext cx="10351752" cy="29365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429489"/>
            <a:ext cx="10351752" cy="642851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377973"/>
              </p:ext>
            </p:extLst>
          </p:nvPr>
        </p:nvGraphicFramePr>
        <p:xfrm>
          <a:off x="446966" y="1051006"/>
          <a:ext cx="4465782" cy="26608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65782">
                  <a:extLst>
                    <a:ext uri="{9D8B030D-6E8A-4147-A177-3AD203B41FA5}">
                      <a16:colId xmlns:a16="http://schemas.microsoft.com/office/drawing/2014/main" val="2768647790"/>
                    </a:ext>
                  </a:extLst>
                </a:gridCol>
              </a:tblGrid>
              <a:tr h="26608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Правовой позитивизм </a:t>
                      </a:r>
                      <a:r>
                        <a:rPr lang="ru-RU" sz="2000" dirty="0" smtClean="0"/>
                        <a:t>– любое изданное органами государственное власти и обязательное для исполнения предписание является правовым актом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92910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332130"/>
              </p:ext>
            </p:extLst>
          </p:nvPr>
        </p:nvGraphicFramePr>
        <p:xfrm>
          <a:off x="3856759" y="-174924"/>
          <a:ext cx="4465782" cy="91517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65782">
                  <a:extLst>
                    <a:ext uri="{9D8B030D-6E8A-4147-A177-3AD203B41FA5}">
                      <a16:colId xmlns:a16="http://schemas.microsoft.com/office/drawing/2014/main" val="2768647790"/>
                    </a:ext>
                  </a:extLst>
                </a:gridCol>
              </a:tblGrid>
              <a:tr h="9151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Подходы к праву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9291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460847"/>
              </p:ext>
            </p:extLst>
          </p:nvPr>
        </p:nvGraphicFramePr>
        <p:xfrm>
          <a:off x="7266552" y="1051006"/>
          <a:ext cx="4465782" cy="26608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65782">
                  <a:extLst>
                    <a:ext uri="{9D8B030D-6E8A-4147-A177-3AD203B41FA5}">
                      <a16:colId xmlns:a16="http://schemas.microsoft.com/office/drawing/2014/main" val="2768647790"/>
                    </a:ext>
                  </a:extLst>
                </a:gridCol>
              </a:tblGrid>
              <a:tr h="26608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dirty="0" smtClean="0">
                          <a:solidFill>
                            <a:schemeClr val="tx1"/>
                          </a:solidFill>
                        </a:rPr>
                        <a:t>Естественно – правовой подход </a:t>
                      </a:r>
                      <a:r>
                        <a:rPr lang="ru-RU" sz="1900" dirty="0" smtClean="0"/>
                        <a:t>–  в основе лежат представления людей о справедливости и важнейших общечеловеческих ценностях, которым не должны противоречить законы государства</a:t>
                      </a:r>
                    </a:p>
                    <a:p>
                      <a:pPr algn="ctr"/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92910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210077"/>
              </p:ext>
            </p:extLst>
          </p:nvPr>
        </p:nvGraphicFramePr>
        <p:xfrm>
          <a:off x="3856759" y="4325471"/>
          <a:ext cx="4465782" cy="91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65782">
                  <a:extLst>
                    <a:ext uri="{9D8B030D-6E8A-4147-A177-3AD203B41FA5}">
                      <a16:colId xmlns:a16="http://schemas.microsoft.com/office/drawing/2014/main" val="2768647790"/>
                    </a:ext>
                  </a:extLst>
                </a:gridCol>
              </a:tblGrid>
              <a:tr h="8007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Сочетание естественного и позитивного права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929101"/>
                  </a:ext>
                </a:extLst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>
            <a:off x="7266552" y="723144"/>
            <a:ext cx="2708721" cy="327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</p:cNvCxnSpPr>
          <p:nvPr/>
        </p:nvCxnSpPr>
        <p:spPr>
          <a:xfrm>
            <a:off x="6089650" y="740248"/>
            <a:ext cx="0" cy="3585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576945" y="723144"/>
            <a:ext cx="2230582" cy="327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10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320" y="0"/>
            <a:ext cx="10351752" cy="792419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Работа с понятиями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2320" y="1138782"/>
            <a:ext cx="10351752" cy="5347855"/>
          </a:xfrm>
        </p:spPr>
        <p:txBody>
          <a:bodyPr>
            <a:normAutofit/>
          </a:bodyPr>
          <a:lstStyle/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 право</a:t>
            </a:r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правовой теории понимается система установленных государством и обязательных для исполнения норм. Действующих в настоящий момент.</a:t>
            </a:r>
          </a:p>
          <a:p>
            <a:pPr algn="l"/>
            <a:endPara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Естественное право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 естественному праву относят такие права как право на жизнь, свободу и неприкосновенность, право собственности на плоды своего труда. Именно с целью защиты этих естественных прав люди и создали государство.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 права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общеобязательно правило поведения, установленное государством и обеспеченное государственными средствами.</a:t>
            </a:r>
          </a:p>
          <a:p>
            <a:pPr algn="l"/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21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8883196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147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7363347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639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315</TotalTime>
  <Words>499</Words>
  <Application>Microsoft Office PowerPoint</Application>
  <PresentationFormat>Широкоэкранный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Tw Cen MT</vt:lpstr>
      <vt:lpstr>Wingdings</vt:lpstr>
      <vt:lpstr>Капля</vt:lpstr>
      <vt:lpstr>«Правовое регулирование общественных отношений»</vt:lpstr>
      <vt:lpstr>Право в системе социальных норм</vt:lpstr>
      <vt:lpstr>Признаки норм права</vt:lpstr>
      <vt:lpstr>Презентация PowerPoint</vt:lpstr>
      <vt:lpstr>Функции права</vt:lpstr>
      <vt:lpstr>Презентация PowerPoint</vt:lpstr>
      <vt:lpstr>Работа с понятиями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«Правовое регулирование общественных отношений»</dc:title>
  <dc:creator>Семья</dc:creator>
  <cp:lastModifiedBy>Семья</cp:lastModifiedBy>
  <cp:revision>15</cp:revision>
  <dcterms:created xsi:type="dcterms:W3CDTF">2016-11-16T13:42:16Z</dcterms:created>
  <dcterms:modified xsi:type="dcterms:W3CDTF">2016-11-17T19:56:20Z</dcterms:modified>
</cp:coreProperties>
</file>