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sldIdLst>
    <p:sldId id="258" r:id="rId2"/>
    <p:sldId id="260" r:id="rId3"/>
    <p:sldId id="261" r:id="rId4"/>
    <p:sldId id="262" r:id="rId5"/>
    <p:sldId id="263" r:id="rId6"/>
    <p:sldId id="264" r:id="rId7"/>
    <p:sldId id="265" r:id="rId8"/>
    <p:sldId id="266" r:id="rId9"/>
    <p:sldId id="267" r:id="rId10"/>
    <p:sldId id="269" r:id="rId11"/>
    <p:sldId id="268" r:id="rId12"/>
    <p:sldId id="270" r:id="rId13"/>
    <p:sldId id="271" r:id="rId14"/>
    <p:sldId id="272" r:id="rId15"/>
    <p:sldId id="273" r:id="rId16"/>
  </p:sldIdLst>
  <p:sldSz cx="6858000" cy="9144000" type="screen4x3"/>
  <p:notesSz cx="6858000" cy="994568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6" d="100"/>
          <a:sy n="56" d="100"/>
        </p:scale>
        <p:origin x="-1968" y="-84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14350" y="2840569"/>
            <a:ext cx="5829300" cy="196003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32461A-250E-4A29-9E9B-599CA3838FA1}" type="datetime1">
              <a:rPr lang="en-US" smtClean="0"/>
              <a:pPr/>
              <a:t>11/19/2015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0B41D-FD10-4A38-B39B-626510BD49B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07916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C81099-48EC-46A3-9530-F58EB96AF77C}" type="datetime1">
              <a:rPr lang="en-US" smtClean="0"/>
              <a:pPr/>
              <a:t>11/19/2015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0B41D-FD10-4A38-B39B-626510BD49B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17677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72050" y="366186"/>
            <a:ext cx="1543050" cy="780203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366186"/>
            <a:ext cx="4514850" cy="780203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697E24-FFB9-4C73-8C6D-E02A7AD33DB8}" type="datetime1">
              <a:rPr lang="en-US" smtClean="0"/>
              <a:pPr/>
              <a:t>11/19/2015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0B41D-FD10-4A38-B39B-626510BD49B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12159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1AD66C-382E-48AD-8F4C-E87C4D4A8B28}" type="datetime1">
              <a:rPr lang="en-US" smtClean="0"/>
              <a:pPr/>
              <a:t>11/19/2015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0B41D-FD10-4A38-B39B-626510BD49B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3476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41735" y="3875620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F4ADA4-35DF-4BD1-8C53-4246F035229A}" type="datetime1">
              <a:rPr lang="en-US" smtClean="0"/>
              <a:pPr/>
              <a:t>11/19/2015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0B41D-FD10-4A38-B39B-626510BD49B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39297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342900" y="2133602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486150" y="2133602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F63ED-02B1-490A-8EAD-E0CB136D5388}" type="datetime1">
              <a:rPr lang="en-US" smtClean="0"/>
              <a:pPr/>
              <a:t>11/19/2015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0B41D-FD10-4A38-B39B-626510BD49B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91371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1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42901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3483770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3483770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771BB6-685D-4518-8FAD-1882B9671546}" type="datetime1">
              <a:rPr lang="en-US" smtClean="0"/>
              <a:pPr/>
              <a:t>11/19/2015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0B41D-FD10-4A38-B39B-626510BD49B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87926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FFBFE-5C08-4E0E-AF38-FB925F0B4D71}" type="datetime1">
              <a:rPr lang="en-US" smtClean="0"/>
              <a:pPr/>
              <a:t>11/19/2015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0B41D-FD10-4A38-B39B-626510BD49B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95052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3242C-D747-4ADD-80D8-99421268E3A8}" type="datetime1">
              <a:rPr lang="en-US" smtClean="0"/>
              <a:pPr/>
              <a:t>11/19/2015</a:t>
            </a:fld>
            <a:endParaRPr lang="en-US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0B41D-FD10-4A38-B39B-626510BD49B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09692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1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681288" y="364069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42901" y="1913469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E82007-CDD1-4BCF-B9F4-9D458EFEEFE1}" type="datetime1">
              <a:rPr lang="en-US" smtClean="0"/>
              <a:pPr/>
              <a:t>11/19/2015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0B41D-FD10-4A38-B39B-626510BD49B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15805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4216" y="6400801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344216" y="7156452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A4F265-CA88-4C30-A9AD-02E6A5184734}" type="datetime1">
              <a:rPr lang="en-US" smtClean="0"/>
              <a:pPr/>
              <a:t>11/19/2015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0B41D-FD10-4A38-B39B-626510BD49B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42631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133602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342900" y="8475136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23242C-D747-4ADD-80D8-99421268E3A8}" type="datetime1">
              <a:rPr lang="en-US" smtClean="0"/>
              <a:pPr/>
              <a:t>11/19/2015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343150" y="8475136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4914900" y="8475136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40B41D-FD10-4A38-B39B-626510BD49B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27336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611562"/>
            <a:ext cx="5892196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ea typeface="Microsoft JhengHei" panose="020B0604030504040204" pitchFamily="34" charset="-120"/>
              </a:rPr>
              <a:t>«Светофорчик</a:t>
            </a:r>
          </a:p>
          <a:p>
            <a:r>
              <a:rPr lang="ru-RU" sz="5400" b="1" dirty="0" smtClean="0">
                <a:ea typeface="Microsoft JhengHei" panose="020B0604030504040204" pitchFamily="34" charset="-120"/>
              </a:rPr>
              <a:t>   в гостях </a:t>
            </a:r>
          </a:p>
          <a:p>
            <a:r>
              <a:rPr lang="ru-RU" sz="5400" b="1" dirty="0">
                <a:ea typeface="Microsoft JhengHei" panose="020B0604030504040204" pitchFamily="34" charset="-120"/>
              </a:rPr>
              <a:t> </a:t>
            </a:r>
            <a:r>
              <a:rPr lang="ru-RU" sz="5400" b="1" dirty="0" smtClean="0">
                <a:ea typeface="Microsoft JhengHei" panose="020B0604030504040204" pitchFamily="34" charset="-120"/>
              </a:rPr>
              <a:t>  у ребят»</a:t>
            </a:r>
            <a:endParaRPr lang="ru-RU" sz="5400" b="1" dirty="0">
              <a:ea typeface="Microsoft JhengHei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4032353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7794" y="1"/>
            <a:ext cx="6800205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600" b="1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Нас в подземный </a:t>
            </a:r>
          </a:p>
          <a:p>
            <a:pPr algn="ctr"/>
            <a:r>
              <a:rPr lang="ru-RU" sz="6600" b="1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Переход-</a:t>
            </a:r>
          </a:p>
          <a:p>
            <a:pPr algn="ctr"/>
            <a:r>
              <a:rPr lang="ru-RU" sz="6600" b="1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Безопасный </a:t>
            </a:r>
          </a:p>
          <a:p>
            <a:pPr algn="ctr"/>
            <a:r>
              <a:rPr lang="ru-RU" sz="6600" b="1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Путь ведет!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656" y="4185362"/>
            <a:ext cx="6120680" cy="4779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38080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07394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01476" y="0"/>
            <a:ext cx="5573577" cy="61863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6600" b="1" dirty="0" smtClean="0">
                <a:solidFill>
                  <a:schemeClr val="bg1">
                    <a:lumMod val="95000"/>
                  </a:schemeClr>
                </a:solidFill>
              </a:rPr>
              <a:t>Лишь там</a:t>
            </a:r>
          </a:p>
          <a:p>
            <a:pPr algn="ctr"/>
            <a:r>
              <a:rPr lang="ru-RU" sz="6600" b="1" dirty="0" smtClean="0">
                <a:solidFill>
                  <a:schemeClr val="bg1">
                    <a:lumMod val="95000"/>
                  </a:schemeClr>
                </a:solidFill>
              </a:rPr>
              <a:t>Переходить</a:t>
            </a:r>
          </a:p>
          <a:p>
            <a:pPr algn="ctr"/>
            <a:r>
              <a:rPr lang="ru-RU" sz="6600" b="1" dirty="0" smtClean="0">
                <a:solidFill>
                  <a:schemeClr val="bg1">
                    <a:lumMod val="95000"/>
                  </a:schemeClr>
                </a:solidFill>
              </a:rPr>
              <a:t>Положено, </a:t>
            </a:r>
          </a:p>
          <a:p>
            <a:pPr algn="ctr"/>
            <a:r>
              <a:rPr lang="ru-RU" sz="6600" b="1" dirty="0" smtClean="0">
                <a:solidFill>
                  <a:schemeClr val="bg1">
                    <a:lumMod val="95000"/>
                  </a:schemeClr>
                </a:solidFill>
              </a:rPr>
              <a:t>Где на дороге</a:t>
            </a:r>
          </a:p>
          <a:p>
            <a:pPr algn="ctr"/>
            <a:r>
              <a:rPr lang="ru-RU" sz="6600" b="1" dirty="0" smtClean="0">
                <a:solidFill>
                  <a:schemeClr val="bg1">
                    <a:lumMod val="95000"/>
                  </a:schemeClr>
                </a:solidFill>
              </a:rPr>
              <a:t>«ЗЕБРА» </a:t>
            </a:r>
          </a:p>
          <a:p>
            <a:pPr algn="ctr"/>
            <a:r>
              <a:rPr lang="ru-RU" sz="6600" b="1" dirty="0" smtClean="0">
                <a:solidFill>
                  <a:schemeClr val="bg1">
                    <a:lumMod val="95000"/>
                  </a:schemeClr>
                </a:solidFill>
              </a:rPr>
              <a:t>Расположена !</a:t>
            </a:r>
            <a:endParaRPr lang="ru-RU" sz="6600" b="1" dirty="0">
              <a:solidFill>
                <a:schemeClr val="bg1">
                  <a:lumMod val="95000"/>
                </a:schemeClr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1193" y="5940152"/>
            <a:ext cx="6048672" cy="32038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86005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21507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0488" y="0"/>
            <a:ext cx="6643164" cy="47089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6000" b="1" dirty="0" smtClean="0">
                <a:solidFill>
                  <a:schemeClr val="bg1"/>
                </a:solidFill>
              </a:rPr>
              <a:t>Дорога – </a:t>
            </a:r>
          </a:p>
          <a:p>
            <a:pPr algn="ctr"/>
            <a:r>
              <a:rPr lang="ru-RU" sz="6000" b="1" dirty="0">
                <a:solidFill>
                  <a:schemeClr val="bg1"/>
                </a:solidFill>
              </a:rPr>
              <a:t>Н</a:t>
            </a:r>
            <a:r>
              <a:rPr lang="ru-RU" sz="6000" b="1" dirty="0" smtClean="0">
                <a:solidFill>
                  <a:schemeClr val="bg1"/>
                </a:solidFill>
              </a:rPr>
              <a:t>е место для игры,</a:t>
            </a:r>
          </a:p>
          <a:p>
            <a:pPr algn="ctr"/>
            <a:r>
              <a:rPr lang="ru-RU" sz="6000" b="1" dirty="0" smtClean="0">
                <a:solidFill>
                  <a:schemeClr val="bg1"/>
                </a:solidFill>
              </a:rPr>
              <a:t>Ведь есть </a:t>
            </a:r>
          </a:p>
          <a:p>
            <a:pPr algn="ctr"/>
            <a:r>
              <a:rPr lang="ru-RU" sz="6000" b="1" dirty="0" smtClean="0">
                <a:solidFill>
                  <a:schemeClr val="bg1"/>
                </a:solidFill>
              </a:rPr>
              <a:t>Площадки </a:t>
            </a:r>
          </a:p>
          <a:p>
            <a:pPr algn="ctr"/>
            <a:r>
              <a:rPr lang="ru-RU" sz="6000" b="1" dirty="0" smtClean="0">
                <a:solidFill>
                  <a:schemeClr val="bg1"/>
                </a:solidFill>
              </a:rPr>
              <a:t>и дворы!</a:t>
            </a:r>
            <a:endParaRPr lang="ru-RU" sz="6000" b="1" dirty="0">
              <a:solidFill>
                <a:schemeClr val="bg1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488" y="4875387"/>
            <a:ext cx="6643164" cy="40891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3527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4577" y="27693"/>
            <a:ext cx="3974166" cy="31393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6600" b="1" dirty="0" smtClean="0"/>
              <a:t>Спасибо </a:t>
            </a:r>
          </a:p>
          <a:p>
            <a:pPr algn="ctr"/>
            <a:r>
              <a:rPr lang="ru-RU" sz="6600" b="1" dirty="0" smtClean="0"/>
              <a:t>За </a:t>
            </a:r>
          </a:p>
          <a:p>
            <a:pPr algn="ctr"/>
            <a:r>
              <a:rPr lang="ru-RU" sz="6600" b="1" dirty="0" smtClean="0"/>
              <a:t>Внимание</a:t>
            </a:r>
            <a:endParaRPr lang="ru-RU" sz="6600" b="1" dirty="0"/>
          </a:p>
        </p:txBody>
      </p:sp>
    </p:spTree>
    <p:extLst>
      <p:ext uri="{BB962C8B-B14F-4D97-AF65-F5344CB8AC3E}">
        <p14:creationId xmlns:p14="http://schemas.microsoft.com/office/powerpoint/2010/main" val="29561672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-18673" y="0"/>
            <a:ext cx="6095195" cy="40934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Чтоб никогда не попадать </a:t>
            </a:r>
          </a:p>
          <a:p>
            <a:r>
              <a:rPr lang="ru-RU" sz="4000" b="1" dirty="0" smtClean="0">
                <a:solidFill>
                  <a:srgbClr val="FF0000"/>
                </a:solidFill>
              </a:rPr>
              <a:t>В сложные</a:t>
            </a:r>
          </a:p>
          <a:p>
            <a:r>
              <a:rPr lang="ru-RU" sz="4000" b="1" dirty="0" smtClean="0">
                <a:solidFill>
                  <a:srgbClr val="FF0000"/>
                </a:solidFill>
              </a:rPr>
              <a:t> положения, </a:t>
            </a:r>
          </a:p>
          <a:p>
            <a:r>
              <a:rPr lang="ru-RU" sz="4000" b="1" dirty="0" smtClean="0">
                <a:solidFill>
                  <a:srgbClr val="FF0000"/>
                </a:solidFill>
              </a:rPr>
              <a:t>Надо знать </a:t>
            </a:r>
          </a:p>
          <a:p>
            <a:r>
              <a:rPr lang="ru-RU" sz="4000" b="1" dirty="0" smtClean="0">
                <a:solidFill>
                  <a:srgbClr val="FF0000"/>
                </a:solidFill>
              </a:rPr>
              <a:t>и соблюдать</a:t>
            </a:r>
          </a:p>
          <a:p>
            <a:endParaRPr lang="ru-RU" sz="60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16333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" y="7164288"/>
            <a:ext cx="6857999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>
                <a:solidFill>
                  <a:srgbClr val="FF0000"/>
                </a:solidFill>
              </a:rPr>
              <a:t>Правила Дорожного Движения !</a:t>
            </a:r>
            <a:endParaRPr lang="ru-RU" sz="5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57910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4976" y="0"/>
            <a:ext cx="2286000" cy="36576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69947" y="3657600"/>
            <a:ext cx="6506013" cy="501675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8000" b="1" dirty="0" smtClean="0">
                <a:solidFill>
                  <a:schemeClr val="bg1">
                    <a:lumMod val="95000"/>
                  </a:schemeClr>
                </a:solidFill>
              </a:rPr>
              <a:t>Загорелся </a:t>
            </a:r>
          </a:p>
          <a:p>
            <a:pPr algn="ctr"/>
            <a:r>
              <a:rPr lang="ru-RU" sz="8000" b="1" dirty="0" smtClean="0">
                <a:solidFill>
                  <a:schemeClr val="bg1">
                    <a:lumMod val="95000"/>
                  </a:schemeClr>
                </a:solidFill>
              </a:rPr>
              <a:t>Красный свет-</a:t>
            </a:r>
          </a:p>
          <a:p>
            <a:pPr algn="ctr"/>
            <a:r>
              <a:rPr lang="ru-RU" sz="8000" b="1" dirty="0" smtClean="0">
                <a:solidFill>
                  <a:schemeClr val="bg1">
                    <a:lumMod val="95000"/>
                  </a:schemeClr>
                </a:solidFill>
              </a:rPr>
              <a:t>Пешеходу </a:t>
            </a:r>
          </a:p>
          <a:p>
            <a:pPr algn="ctr"/>
            <a:r>
              <a:rPr lang="ru-RU" sz="8000" b="1" dirty="0" smtClean="0">
                <a:solidFill>
                  <a:schemeClr val="bg1">
                    <a:lumMod val="95000"/>
                  </a:schemeClr>
                </a:solidFill>
              </a:rPr>
              <a:t>хода нет!</a:t>
            </a:r>
            <a:endParaRPr lang="ru-RU" sz="8000" b="1" dirty="0">
              <a:solidFill>
                <a:schemeClr val="bg1">
                  <a:lumMod val="9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75062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8840" y="0"/>
            <a:ext cx="2808312" cy="36576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-53788" y="3676691"/>
            <a:ext cx="6911788" cy="5170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600" b="1" smtClean="0"/>
              <a:t>Желтый свет </a:t>
            </a:r>
            <a:endParaRPr lang="ru-RU" sz="6600" b="1" dirty="0" smtClean="0"/>
          </a:p>
          <a:p>
            <a:pPr algn="ctr"/>
            <a:r>
              <a:rPr lang="ru-RU" sz="6600" b="1" dirty="0" smtClean="0"/>
              <a:t>Дает сигнал,</a:t>
            </a:r>
          </a:p>
          <a:p>
            <a:pPr algn="ctr"/>
            <a:r>
              <a:rPr lang="ru-RU" sz="6600" b="1" dirty="0" smtClean="0"/>
              <a:t>Чтобы ты Зеленый </a:t>
            </a:r>
          </a:p>
          <a:p>
            <a:pPr algn="ctr"/>
            <a:r>
              <a:rPr lang="ru-RU" sz="6600" b="1" dirty="0" smtClean="0"/>
              <a:t>Ждал!</a:t>
            </a:r>
            <a:endParaRPr lang="ru-RU" sz="6600" b="1" dirty="0"/>
          </a:p>
        </p:txBody>
      </p:sp>
    </p:spTree>
    <p:extLst>
      <p:ext uri="{BB962C8B-B14F-4D97-AF65-F5344CB8AC3E}">
        <p14:creationId xmlns:p14="http://schemas.microsoft.com/office/powerpoint/2010/main" val="23050039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2553" y="53788"/>
            <a:ext cx="2286000" cy="36576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96067" y="3522977"/>
            <a:ext cx="5838971" cy="563231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7200" b="1" dirty="0" smtClean="0"/>
              <a:t>Свет зеленый </a:t>
            </a:r>
          </a:p>
          <a:p>
            <a:pPr algn="ctr"/>
            <a:r>
              <a:rPr lang="ru-RU" sz="7200" b="1" dirty="0" smtClean="0"/>
              <a:t>Горит:</a:t>
            </a:r>
          </a:p>
          <a:p>
            <a:pPr algn="ctr"/>
            <a:r>
              <a:rPr lang="ru-RU" sz="7200" b="1" dirty="0" smtClean="0"/>
              <a:t>«Для тебя</a:t>
            </a:r>
          </a:p>
          <a:p>
            <a:pPr algn="ctr"/>
            <a:r>
              <a:rPr lang="ru-RU" sz="7200" b="1" dirty="0" smtClean="0"/>
              <a:t> Проход</a:t>
            </a:r>
          </a:p>
          <a:p>
            <a:pPr algn="ctr"/>
            <a:r>
              <a:rPr lang="ru-RU" sz="7200" b="1" dirty="0" smtClean="0"/>
              <a:t>Открыт»</a:t>
            </a:r>
            <a:endParaRPr lang="ru-RU" sz="7200" b="1" dirty="0"/>
          </a:p>
        </p:txBody>
      </p:sp>
    </p:spTree>
    <p:extLst>
      <p:ext uri="{BB962C8B-B14F-4D97-AF65-F5344CB8AC3E}">
        <p14:creationId xmlns:p14="http://schemas.microsoft.com/office/powerpoint/2010/main" val="41409991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3000" r="-1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13055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-64088" y="-13066"/>
            <a:ext cx="6922088" cy="60016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9600" b="1" dirty="0" smtClean="0">
                <a:solidFill>
                  <a:schemeClr val="accent3">
                    <a:lumMod val="20000"/>
                    <a:lumOff val="80000"/>
                  </a:schemeClr>
                </a:solidFill>
              </a:rPr>
              <a:t>Тротуар и </a:t>
            </a:r>
          </a:p>
          <a:p>
            <a:pPr algn="ctr"/>
            <a:r>
              <a:rPr lang="ru-RU" sz="9600" b="1" dirty="0" smtClean="0">
                <a:solidFill>
                  <a:schemeClr val="accent3">
                    <a:lumMod val="20000"/>
                    <a:lumOff val="80000"/>
                  </a:schemeClr>
                </a:solidFill>
              </a:rPr>
              <a:t>Переходы:</a:t>
            </a:r>
          </a:p>
          <a:p>
            <a:pPr algn="ctr"/>
            <a:r>
              <a:rPr lang="ru-RU" sz="9600" b="1" dirty="0" smtClean="0">
                <a:solidFill>
                  <a:schemeClr val="accent3">
                    <a:lumMod val="20000"/>
                    <a:lumOff val="80000"/>
                  </a:schemeClr>
                </a:solidFill>
              </a:rPr>
              <a:t>Ваше место</a:t>
            </a:r>
          </a:p>
          <a:p>
            <a:pPr algn="ctr"/>
            <a:r>
              <a:rPr lang="ru-RU" sz="9600" b="1" dirty="0" smtClean="0">
                <a:solidFill>
                  <a:schemeClr val="accent3">
                    <a:lumMod val="20000"/>
                    <a:lumOff val="80000"/>
                  </a:schemeClr>
                </a:solidFill>
              </a:rPr>
              <a:t>ПЕШЕХОДЫ!</a:t>
            </a:r>
            <a:endParaRPr lang="ru-RU" sz="9600" b="1" dirty="0">
              <a:solidFill>
                <a:schemeClr val="accent3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652121"/>
            <a:ext cx="6858000" cy="3491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09555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33065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88</TotalTime>
  <Words>99</Words>
  <Application>Microsoft Office PowerPoint</Application>
  <PresentationFormat>Экран (4:3)</PresentationFormat>
  <Paragraphs>44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Светочек</dc:creator>
  <cp:lastModifiedBy>Alexandra</cp:lastModifiedBy>
  <cp:revision>12</cp:revision>
  <cp:lastPrinted>2014-02-12T13:12:54Z</cp:lastPrinted>
  <dcterms:created xsi:type="dcterms:W3CDTF">2014-02-05T13:47:13Z</dcterms:created>
  <dcterms:modified xsi:type="dcterms:W3CDTF">2015-11-19T01:37:38Z</dcterms:modified>
</cp:coreProperties>
</file>