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001000" cy="16764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Вязание крючком «Курочка Ряба».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Пошаговое выполнение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Выполнила работу обучающаяся 8 класса МБОУ «ООШ села Бобровка Красноармейского района Саратовской области» </a:t>
            </a:r>
            <a:r>
              <a:rPr lang="ru-RU" sz="2400" dirty="0" err="1" smtClean="0"/>
              <a:t>Лободенко</a:t>
            </a:r>
            <a:r>
              <a:rPr lang="ru-RU" sz="2400" dirty="0" smtClean="0"/>
              <a:t> Мария.</a:t>
            </a:r>
          </a:p>
          <a:p>
            <a:r>
              <a:rPr lang="ru-RU" sz="2400" dirty="0" smtClean="0"/>
              <a:t>Руководитель : учитель технологии первой квалификационной категории </a:t>
            </a:r>
          </a:p>
          <a:p>
            <a:r>
              <a:rPr lang="ru-RU" sz="2400" dirty="0" err="1" smtClean="0"/>
              <a:t>Канцымалова</a:t>
            </a:r>
            <a:r>
              <a:rPr lang="ru-RU" sz="2400" dirty="0" smtClean="0"/>
              <a:t> А.Г.</a:t>
            </a:r>
          </a:p>
          <a:p>
            <a:r>
              <a:rPr lang="ru-RU" sz="2400" dirty="0" smtClean="0"/>
              <a:t>2016 учебный год</a:t>
            </a:r>
            <a:endParaRPr lang="ru-RU" sz="2400" dirty="0"/>
          </a:p>
        </p:txBody>
      </p:sp>
      <p:pic>
        <p:nvPicPr>
          <p:cNvPr id="1026" name="Picture 2" descr="D:\Фото\Дочь Маша\image (2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данной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Приобрести навыки умения вязать крючком.</a:t>
            </a:r>
          </a:p>
          <a:p>
            <a:r>
              <a:rPr lang="ru-RU" dirty="0" smtClean="0"/>
              <a:t>Продолжить традиции наших предков.</a:t>
            </a:r>
          </a:p>
          <a:p>
            <a:r>
              <a:rPr lang="ru-RU" dirty="0" smtClean="0"/>
              <a:t>Умение сочетать цвета.</a:t>
            </a:r>
          </a:p>
          <a:p>
            <a:r>
              <a:rPr lang="ru-RU" dirty="0" smtClean="0"/>
              <a:t>Изготовлять вещи нужные для дома.</a:t>
            </a:r>
          </a:p>
          <a:p>
            <a:r>
              <a:rPr lang="ru-RU" dirty="0" smtClean="0"/>
              <a:t>Умение украшать свой дом и свою кухню.</a:t>
            </a:r>
          </a:p>
          <a:p>
            <a:endParaRPr lang="ru-RU" dirty="0"/>
          </a:p>
        </p:txBody>
      </p:sp>
      <p:pic>
        <p:nvPicPr>
          <p:cNvPr id="5" name="Picture 3" descr="D:\Фото\вязание\DSC009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67412" y="1600200"/>
            <a:ext cx="320017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Задачи: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Определить для каких случаев  эта вещь нужна.</a:t>
            </a:r>
          </a:p>
          <a:p>
            <a:r>
              <a:rPr lang="ru-RU" dirty="0" smtClean="0"/>
              <a:t>Произвести подбор нитей и крючка.</a:t>
            </a:r>
          </a:p>
          <a:p>
            <a:r>
              <a:rPr lang="ru-RU" dirty="0" smtClean="0"/>
              <a:t>Определить цвет и размер задуманной  работы.</a:t>
            </a:r>
          </a:p>
          <a:p>
            <a:r>
              <a:rPr lang="ru-RU" dirty="0" smtClean="0"/>
              <a:t>Соблюдать технологии.</a:t>
            </a:r>
          </a:p>
          <a:p>
            <a:r>
              <a:rPr lang="ru-RU" dirty="0" smtClean="0"/>
              <a:t>Научиться оценивать свои способности.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Подготовка к православному празднику Пасха.</a:t>
            </a:r>
          </a:p>
          <a:p>
            <a:r>
              <a:rPr lang="ru-RU" dirty="0" smtClean="0"/>
              <a:t>Украшаем пасхальный стол  вязаной салфеткой «Курочка Ряба».</a:t>
            </a:r>
          </a:p>
          <a:p>
            <a:r>
              <a:rPr lang="ru-RU" dirty="0" smtClean="0"/>
              <a:t>Создать праздничное настроение  в своей семье.</a:t>
            </a:r>
          </a:p>
          <a:p>
            <a:r>
              <a:rPr lang="ru-RU" dirty="0" smtClean="0"/>
              <a:t>Проявить себя как будущая хозяйка.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361156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Работу начинаем . Провязываем шесть  воздушных петель и соединяем их в кольцо.  Первый ряд - Обвязываем кольцо столбиком с одним </a:t>
            </a:r>
            <a:r>
              <a:rPr lang="ru-RU" sz="2800" dirty="0" err="1" smtClean="0"/>
              <a:t>накидом</a:t>
            </a:r>
            <a:r>
              <a:rPr lang="ru-RU" sz="2800" dirty="0" smtClean="0"/>
              <a:t> . Второй ряд -  так же вяжем, но последнюю петлю не провязываем, а делаем  две воздушные петли соединяя с рядом. Должно получиться маленькое отверстие.</a:t>
            </a:r>
            <a:endParaRPr lang="ru-RU" sz="2800" dirty="0"/>
          </a:p>
        </p:txBody>
      </p:sp>
      <p:pic>
        <p:nvPicPr>
          <p:cNvPr id="3077" name="Picture 5" descr="D:\Фото\вязание\DSC008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581400"/>
            <a:ext cx="4038600" cy="3276600"/>
          </a:xfrm>
          <a:prstGeom prst="rect">
            <a:avLst/>
          </a:prstGeom>
          <a:noFill/>
        </p:spPr>
      </p:pic>
      <p:pic>
        <p:nvPicPr>
          <p:cNvPr id="3078" name="Picture 6" descr="D:\Фото\вязание\DSC008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3581400"/>
            <a:ext cx="40386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858962"/>
          </a:xfrm>
        </p:spPr>
        <p:txBody>
          <a:bodyPr/>
          <a:lstStyle/>
          <a:p>
            <a:r>
              <a:rPr lang="ru-RU" dirty="0" smtClean="0"/>
              <a:t>Продолжаем вязать по кругу.</a:t>
            </a:r>
            <a:endParaRPr lang="ru-RU" dirty="0"/>
          </a:p>
        </p:txBody>
      </p:sp>
      <p:pic>
        <p:nvPicPr>
          <p:cNvPr id="4098" name="Picture 2" descr="D:\Фото\вязание\DSC008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724728"/>
            <a:ext cx="4038600" cy="2276906"/>
          </a:xfrm>
          <a:prstGeom prst="rect">
            <a:avLst/>
          </a:prstGeom>
          <a:noFill/>
        </p:spPr>
      </p:pic>
      <p:pic>
        <p:nvPicPr>
          <p:cNvPr id="4100" name="Picture 4" descr="D:\Фото\вязание\DSC008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724728"/>
            <a:ext cx="4038600" cy="2276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35353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Провязав четыре ряда мы добавляем в наше вязание  ещё два цвета –красный и белый. Белой нитью вывязываем голову, а затем красной нитью обвязываем почти весь круг в том числе и белую головку. Вяжем  столбик с одним </a:t>
            </a:r>
            <a:r>
              <a:rPr lang="ru-RU" sz="3200" dirty="0" err="1" smtClean="0"/>
              <a:t>накидом</a:t>
            </a:r>
            <a:r>
              <a:rPr lang="ru-RU" sz="3200" dirty="0" smtClean="0"/>
              <a:t> в одну петлю. Как бы украшая нашу курочку </a:t>
            </a:r>
            <a:r>
              <a:rPr lang="ru-RU" sz="3200" dirty="0" err="1" smtClean="0"/>
              <a:t>Рябу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122" name="Picture 2" descr="D:\Фото\вязание\DSC008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962400"/>
            <a:ext cx="4038600" cy="2895600"/>
          </a:xfrm>
          <a:prstGeom prst="rect">
            <a:avLst/>
          </a:prstGeom>
          <a:noFill/>
        </p:spPr>
      </p:pic>
      <p:pic>
        <p:nvPicPr>
          <p:cNvPr id="5123" name="Picture 3" descr="D:\Фото\вязание\DSC008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3962400"/>
            <a:ext cx="40386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32305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Белой нитью обвязываем  второй ряд (от середины) в том месте  где должны быть крылья.</a:t>
            </a:r>
            <a:br>
              <a:rPr lang="ru-RU" sz="3200" dirty="0" smtClean="0"/>
            </a:br>
            <a:r>
              <a:rPr lang="ru-RU" sz="3200" dirty="0" smtClean="0"/>
              <a:t>Голову оформляем  клювом – вяжем  десять воздушных петель и сгибаем в двое, клюв пришиваем к голове. Глаз можно оформить пришив маленькую пуговку.</a:t>
            </a:r>
            <a:endParaRPr lang="ru-RU" sz="3200" dirty="0"/>
          </a:p>
        </p:txBody>
      </p:sp>
      <p:pic>
        <p:nvPicPr>
          <p:cNvPr id="6146" name="Picture 2" descr="D:\Фото\вязание\DSC008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505201"/>
            <a:ext cx="4038600" cy="3048000"/>
          </a:xfrm>
          <a:prstGeom prst="rect">
            <a:avLst/>
          </a:prstGeom>
          <a:noFill/>
        </p:spPr>
      </p:pic>
      <p:pic>
        <p:nvPicPr>
          <p:cNvPr id="6147" name="Picture 3" descr="D:\Фото\вязание\DSC009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3505200"/>
            <a:ext cx="40386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Все ниточки необходимо спрятать или подрезать коротко, что бы не было их видно. Готовое изделие  через влажную марлю проутюжить.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Ваша работа готова.</a:t>
            </a:r>
          </a:p>
          <a:p>
            <a:r>
              <a:rPr lang="ru-RU" dirty="0" smtClean="0"/>
              <a:t>Вы можете её использовать как украшение на стену, для этого у неё есть петля.</a:t>
            </a:r>
          </a:p>
          <a:p>
            <a:r>
              <a:rPr lang="ru-RU" dirty="0" smtClean="0"/>
              <a:t>Если вы её положите на  стол как салфетку, то можно положить пасхальное яйцо в крылья. Будет очень оригинально смотреться на праздничном столе.</a:t>
            </a:r>
          </a:p>
          <a:p>
            <a:r>
              <a:rPr lang="ru-RU" dirty="0" smtClean="0"/>
              <a:t>Это создаст праздничное настроение.</a:t>
            </a:r>
            <a:endParaRPr lang="ru-RU" dirty="0"/>
          </a:p>
        </p:txBody>
      </p:sp>
      <p:pic>
        <p:nvPicPr>
          <p:cNvPr id="8194" name="Picture 2" descr="D:\Фото\вязание\DSC009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19617" y="1600200"/>
            <a:ext cx="329576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325</Words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Вязание крючком «Курочка Ряба». Пошаговое выполнение  </vt:lpstr>
      <vt:lpstr>Цель данной работы:</vt:lpstr>
      <vt:lpstr>Задачи:</vt:lpstr>
      <vt:lpstr>Работу начинаем . Провязываем шесть  воздушных петель и соединяем их в кольцо.  Первый ряд - Обвязываем кольцо столбиком с одним накидом . Второй ряд -  так же вяжем, но последнюю петлю не провязываем, а делаем  две воздушные петли соединяя с рядом. Должно получиться маленькое отверстие.</vt:lpstr>
      <vt:lpstr>Продолжаем вязать по кругу.</vt:lpstr>
      <vt:lpstr>Провязав четыре ряда мы добавляем в наше вязание  ещё два цвета –красный и белый. Белой нитью вывязываем голову, а затем красной нитью обвязываем почти весь круг в том числе и белую головку. Вяжем  столбик с одним накидом в одну петлю. Как бы украшая нашу курочку Рябу.</vt:lpstr>
      <vt:lpstr>Белой нитью обвязываем  второй ряд (от середины) в том месте  где должны быть крылья. Голову оформляем  клювом – вяжем  десять воздушных петель и сгибаем в двое, клюв пришиваем к голове. Глаз можно оформить пришив маленькую пуговку.</vt:lpstr>
      <vt:lpstr>Все ниточки необходимо спрятать или подрезать коротко, что бы не было их видно. Готовое изделие  через влажную марлю проутюжить.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Вязание крючком «Курочка ряба».</dc:title>
  <dc:creator>Win7x64</dc:creator>
  <cp:lastModifiedBy>Win7x64</cp:lastModifiedBy>
  <cp:revision>13</cp:revision>
  <dcterms:created xsi:type="dcterms:W3CDTF">2016-11-28T20:22:10Z</dcterms:created>
  <dcterms:modified xsi:type="dcterms:W3CDTF">2016-11-30T08:30:39Z</dcterms:modified>
</cp:coreProperties>
</file>