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9" r:id="rId3"/>
    <p:sldId id="257" r:id="rId4"/>
    <p:sldId id="258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CA80B0-8635-41D5-958D-564BF995BFC9}" type="datetimeFigureOut">
              <a:rPr lang="ru-RU" smtClean="0"/>
              <a:pPr/>
              <a:t>04.12.2016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C235E-10A5-4A3A-8961-A9CFEAD7067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CA80B0-8635-41D5-958D-564BF995BFC9}" type="datetimeFigureOut">
              <a:rPr lang="ru-RU" smtClean="0"/>
              <a:pPr/>
              <a:t>04.12.2016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C235E-10A5-4A3A-8961-A9CFEAD7067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CA80B0-8635-41D5-958D-564BF995BFC9}" type="datetimeFigureOut">
              <a:rPr lang="ru-RU" smtClean="0"/>
              <a:pPr/>
              <a:t>04.12.2016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C235E-10A5-4A3A-8961-A9CFEAD7067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CA80B0-8635-41D5-958D-564BF995BFC9}" type="datetimeFigureOut">
              <a:rPr lang="ru-RU" smtClean="0"/>
              <a:pPr/>
              <a:t>04.12.2016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C235E-10A5-4A3A-8961-A9CFEAD7067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CA80B0-8635-41D5-958D-564BF995BFC9}" type="datetimeFigureOut">
              <a:rPr lang="ru-RU" smtClean="0"/>
              <a:pPr/>
              <a:t>04.12.2016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C235E-10A5-4A3A-8961-A9CFEAD7067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CA80B0-8635-41D5-958D-564BF995BFC9}" type="datetimeFigureOut">
              <a:rPr lang="ru-RU" smtClean="0"/>
              <a:pPr/>
              <a:t>04.12.2016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C235E-10A5-4A3A-8961-A9CFEAD7067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CA80B0-8635-41D5-958D-564BF995BFC9}" type="datetimeFigureOut">
              <a:rPr lang="ru-RU" smtClean="0"/>
              <a:pPr/>
              <a:t>04.12.2016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C235E-10A5-4A3A-8961-A9CFEAD7067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CA80B0-8635-41D5-958D-564BF995BFC9}" type="datetimeFigureOut">
              <a:rPr lang="ru-RU" smtClean="0"/>
              <a:pPr/>
              <a:t>04.12.2016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C235E-10A5-4A3A-8961-A9CFEAD7067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CA80B0-8635-41D5-958D-564BF995BFC9}" type="datetimeFigureOut">
              <a:rPr lang="ru-RU" smtClean="0"/>
              <a:pPr/>
              <a:t>04.12.2016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C235E-10A5-4A3A-8961-A9CFEAD7067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CA80B0-8635-41D5-958D-564BF995BFC9}" type="datetimeFigureOut">
              <a:rPr lang="ru-RU" smtClean="0"/>
              <a:pPr/>
              <a:t>04.12.2016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C235E-10A5-4A3A-8961-A9CFEAD7067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CA80B0-8635-41D5-958D-564BF995BFC9}" type="datetimeFigureOut">
              <a:rPr lang="ru-RU" smtClean="0"/>
              <a:pPr/>
              <a:t>04.12.2016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A0CC235E-10A5-4A3A-8961-A9CFEAD7067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ACA80B0-8635-41D5-958D-564BF995BFC9}" type="datetimeFigureOut">
              <a:rPr lang="ru-RU" smtClean="0"/>
              <a:pPr/>
              <a:t>04.12.2016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0CC235E-10A5-4A3A-8961-A9CFEAD70677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785795"/>
            <a:ext cx="7772400" cy="2814656"/>
          </a:xfrm>
        </p:spPr>
        <p:txBody>
          <a:bodyPr>
            <a:normAutofit fontScale="90000"/>
          </a:bodyPr>
          <a:lstStyle/>
          <a:p>
            <a:r>
              <a:rPr lang="ru-RU" sz="4000" dirty="0" smtClean="0"/>
              <a:t>Презентация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На тему:</a:t>
            </a:r>
            <a:r>
              <a:rPr lang="ru-RU" b="1" dirty="0" smtClean="0"/>
              <a:t>«Техника выполнения ажурной </a:t>
            </a:r>
            <a:r>
              <a:rPr lang="ru-RU" b="1" dirty="0" err="1" smtClean="0"/>
              <a:t>вытынанки</a:t>
            </a:r>
            <a:r>
              <a:rPr lang="ru-RU" dirty="0" smtClean="0"/>
              <a:t>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71538" y="4786322"/>
            <a:ext cx="7854696" cy="1752600"/>
          </a:xfrm>
        </p:spPr>
        <p:txBody>
          <a:bodyPr/>
          <a:lstStyle/>
          <a:p>
            <a:r>
              <a:rPr lang="ru-RU" dirty="0" smtClean="0"/>
              <a:t>Воспитатель: </a:t>
            </a:r>
            <a:r>
              <a:rPr lang="ru-RU" dirty="0" err="1" smtClean="0"/>
              <a:t>Дмитрикова</a:t>
            </a:r>
            <a:r>
              <a:rPr lang="ru-RU" dirty="0" smtClean="0"/>
              <a:t> Г.Н.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Техника выполнения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8258204" cy="651659"/>
          </a:xfrm>
        </p:spPr>
        <p:txBody>
          <a:bodyPr/>
          <a:lstStyle/>
          <a:p>
            <a:r>
              <a:rPr lang="ru-RU" dirty="0" smtClean="0"/>
              <a:t>Выбор эскиза и перевод рисунка на бумагу.</a:t>
            </a:r>
            <a:endParaRPr lang="ru-RU" dirty="0"/>
          </a:p>
        </p:txBody>
      </p:sp>
      <p:pic>
        <p:nvPicPr>
          <p:cNvPr id="5" name="Содержимое 4" descr="1387357827_33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2888456" y="2815431"/>
            <a:ext cx="3409950" cy="3438525"/>
          </a:xfr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42910" y="785794"/>
            <a:ext cx="8186766" cy="865973"/>
          </a:xfrm>
        </p:spPr>
        <p:txBody>
          <a:bodyPr/>
          <a:lstStyle/>
          <a:p>
            <a:r>
              <a:rPr lang="ru-RU" dirty="0" smtClean="0"/>
              <a:t>Поэтапное вырезание</a:t>
            </a:r>
            <a:endParaRPr lang="ru-RU" dirty="0"/>
          </a:p>
        </p:txBody>
      </p:sp>
      <p:pic>
        <p:nvPicPr>
          <p:cNvPr id="5" name="Содержимое 4" descr="IMG_20161110_181613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1607079" y="1714500"/>
            <a:ext cx="6187017" cy="4640263"/>
          </a:xfr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28596" y="785794"/>
            <a:ext cx="8472518" cy="1080287"/>
          </a:xfrm>
        </p:spPr>
        <p:txBody>
          <a:bodyPr/>
          <a:lstStyle/>
          <a:p>
            <a:r>
              <a:rPr lang="ru-RU" dirty="0" smtClean="0"/>
              <a:t>Подбор фонового цвета</a:t>
            </a:r>
            <a:endParaRPr lang="ru-RU" dirty="0"/>
          </a:p>
        </p:txBody>
      </p:sp>
      <p:pic>
        <p:nvPicPr>
          <p:cNvPr id="5" name="Содержимое 4" descr="IMG_20161110_222933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1785917" y="2000250"/>
            <a:ext cx="5961447" cy="4210743"/>
          </a:xfr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Содержимое 9"/>
          <p:cNvSpPr>
            <a:spLocks noGrp="1"/>
          </p:cNvSpPr>
          <p:nvPr>
            <p:ph sz="half" idx="2"/>
          </p:nvPr>
        </p:nvSpPr>
        <p:spPr>
          <a:xfrm>
            <a:off x="714348" y="714356"/>
            <a:ext cx="6715172" cy="1000132"/>
          </a:xfrm>
        </p:spPr>
        <p:txBody>
          <a:bodyPr/>
          <a:lstStyle/>
          <a:p>
            <a:r>
              <a:rPr lang="ru-RU" dirty="0" smtClean="0"/>
              <a:t>Результат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1026" name="Picture 2" descr="E:\IMG_20161114_11550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86380" y="1428736"/>
            <a:ext cx="3000397" cy="4000529"/>
          </a:xfrm>
          <a:prstGeom prst="rect">
            <a:avLst/>
          </a:prstGeom>
          <a:noFill/>
        </p:spPr>
      </p:pic>
      <p:pic>
        <p:nvPicPr>
          <p:cNvPr id="13" name="Содержимое 10" descr="IMG_20161129_174454.jpg"/>
          <p:cNvPicPr>
            <a:picLocks noGrp="1" noChangeAspect="1"/>
          </p:cNvPicPr>
          <p:nvPr>
            <p:ph sz="half" idx="1"/>
          </p:nvPr>
        </p:nvPicPr>
        <p:blipFill>
          <a:blip r:embed="rId3" cstate="print"/>
          <a:stretch>
            <a:fillRect/>
          </a:stretch>
        </p:blipFill>
        <p:spPr>
          <a:xfrm>
            <a:off x="714348" y="1500175"/>
            <a:ext cx="3000396" cy="4000528"/>
          </a:xfr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Что такое </a:t>
            </a:r>
            <a:r>
              <a:rPr lang="ru-RU" dirty="0" err="1" smtClean="0"/>
              <a:t>вытынанка</a:t>
            </a:r>
            <a:r>
              <a:rPr lang="ru-RU" dirty="0" smtClean="0"/>
              <a:t>?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28596" y="2786058"/>
            <a:ext cx="4038600" cy="2794799"/>
          </a:xfrm>
        </p:spPr>
        <p:txBody>
          <a:bodyPr/>
          <a:lstStyle/>
          <a:p>
            <a:r>
              <a:rPr lang="ru-RU" dirty="0" smtClean="0"/>
              <a:t> </a:t>
            </a:r>
            <a:r>
              <a:rPr lang="ru-RU" sz="2400" dirty="0" err="1" smtClean="0"/>
              <a:t>Вытынанки-резные</a:t>
            </a:r>
            <a:r>
              <a:rPr lang="ru-RU" sz="2400" dirty="0" smtClean="0"/>
              <a:t> узоры из бумаги, вид древнеславянского народного декоративного искусства.</a:t>
            </a:r>
            <a:endParaRPr lang="ru-RU" sz="2400" dirty="0"/>
          </a:p>
        </p:txBody>
      </p:sp>
      <p:pic>
        <p:nvPicPr>
          <p:cNvPr id="8" name="Содержимое 7" descr="image_146916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5320045" y="1920875"/>
            <a:ext cx="2694909" cy="4433888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История </a:t>
            </a:r>
            <a:r>
              <a:rPr lang="ru-RU" dirty="0" err="1" smtClean="0"/>
              <a:t>вытынанок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2786058"/>
            <a:ext cx="8229600" cy="4389120"/>
          </a:xfrm>
        </p:spPr>
        <p:txBody>
          <a:bodyPr/>
          <a:lstStyle/>
          <a:p>
            <a:r>
              <a:rPr lang="ru-RU" dirty="0" err="1" smtClean="0"/>
              <a:t>Вытынанка-это</a:t>
            </a:r>
            <a:r>
              <a:rPr lang="ru-RU" dirty="0" smtClean="0"/>
              <a:t> древнейший вид славянской культуры. Зародился он ещё в древности. Кочевые племена скифов украшали свои сёдла и одежду специальным орнаментом: из кожи вырезался узор, накладывался на другой кусок кожи и прижигался горячим плоским камнем.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Виды </a:t>
            </a:r>
            <a:r>
              <a:rPr lang="ru-RU" dirty="0" err="1" smtClean="0"/>
              <a:t>вытынанок</a:t>
            </a:r>
            <a:endParaRPr lang="ru-RU" dirty="0"/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По технологическим и художественным особенностям бумажные вырезки делятся на:</a:t>
            </a:r>
          </a:p>
          <a:p>
            <a:r>
              <a:rPr lang="ru-RU" dirty="0" smtClean="0"/>
              <a:t>ажурные — изготавливаются из одного листа бумаги, изображение помещается в проемах;</a:t>
            </a:r>
          </a:p>
          <a:p>
            <a:r>
              <a:rPr lang="ru-RU" dirty="0" smtClean="0"/>
              <a:t>одинарные — изготавливаются из одного листа бумаги;</a:t>
            </a:r>
          </a:p>
          <a:p>
            <a:r>
              <a:rPr lang="ru-RU" dirty="0" smtClean="0"/>
              <a:t>сложные — аппликационные из нескольких листов бумаги, поэтому почти всегда многоцветные.</a:t>
            </a:r>
          </a:p>
          <a:p>
            <a:r>
              <a:rPr lang="ru-RU" dirty="0" smtClean="0"/>
              <a:t>силуэтные — изображение выступает силуэтом;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500042"/>
            <a:ext cx="8229600" cy="1143000"/>
          </a:xfrm>
        </p:spPr>
        <p:txBody>
          <a:bodyPr/>
          <a:lstStyle/>
          <a:p>
            <a:r>
              <a:rPr lang="ru-RU" dirty="0" smtClean="0"/>
              <a:t>                     Ажурные</a:t>
            </a:r>
            <a:endParaRPr lang="ru-RU" dirty="0"/>
          </a:p>
        </p:txBody>
      </p:sp>
      <p:pic>
        <p:nvPicPr>
          <p:cNvPr id="4" name="Содержимое 3" descr="1469010907_is16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57290" y="2000240"/>
            <a:ext cx="6500858" cy="4273472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357166"/>
            <a:ext cx="8229600" cy="1143000"/>
          </a:xfrm>
        </p:spPr>
        <p:txBody>
          <a:bodyPr/>
          <a:lstStyle/>
          <a:p>
            <a:r>
              <a:rPr lang="ru-RU" dirty="0" smtClean="0"/>
              <a:t>                Одинарные</a:t>
            </a:r>
            <a:endParaRPr lang="ru-RU" dirty="0"/>
          </a:p>
        </p:txBody>
      </p:sp>
      <p:pic>
        <p:nvPicPr>
          <p:cNvPr id="6" name="Содержимое 5" descr="image_146917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31092" y="1714489"/>
            <a:ext cx="6185720" cy="4610112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      Сложные </a:t>
            </a:r>
            <a:endParaRPr lang="ru-RU" dirty="0"/>
          </a:p>
        </p:txBody>
      </p:sp>
      <p:pic>
        <p:nvPicPr>
          <p:cNvPr id="4" name="Содержимое 3" descr="ixSvkEXrqQM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28662" y="2285992"/>
            <a:ext cx="7287818" cy="3040613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      Силуэтные</a:t>
            </a:r>
            <a:endParaRPr lang="ru-RU" dirty="0"/>
          </a:p>
        </p:txBody>
      </p:sp>
      <p:pic>
        <p:nvPicPr>
          <p:cNvPr id="4" name="Содержимое 3" descr="666068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925961" y="1935163"/>
            <a:ext cx="3292078" cy="4389437"/>
          </a:xfr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Материалы и оборудования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857364"/>
            <a:ext cx="7929618" cy="1928826"/>
          </a:xfrm>
        </p:spPr>
        <p:txBody>
          <a:bodyPr/>
          <a:lstStyle/>
          <a:p>
            <a:r>
              <a:rPr lang="ru-RU" dirty="0" smtClean="0"/>
              <a:t>Делать </a:t>
            </a:r>
            <a:r>
              <a:rPr lang="ru-RU" dirty="0" err="1" smtClean="0"/>
              <a:t>вытынанки</a:t>
            </a:r>
            <a:r>
              <a:rPr lang="ru-RU" dirty="0" smtClean="0"/>
              <a:t> несложно. </a:t>
            </a:r>
            <a:r>
              <a:rPr lang="ru-RU" dirty="0" err="1" smtClean="0"/>
              <a:t>Понадобяться</a:t>
            </a:r>
            <a:r>
              <a:rPr lang="ru-RU" dirty="0" smtClean="0"/>
              <a:t> ножницы и </a:t>
            </a:r>
            <a:r>
              <a:rPr lang="ru-RU" dirty="0" err="1" smtClean="0"/>
              <a:t>ножик,с</a:t>
            </a:r>
            <a:r>
              <a:rPr lang="ru-RU" dirty="0" smtClean="0"/>
              <a:t>  остро отточенным концом, бумага или </a:t>
            </a:r>
            <a:r>
              <a:rPr lang="ru-RU" dirty="0" err="1" smtClean="0"/>
              <a:t>схема,или</a:t>
            </a:r>
            <a:r>
              <a:rPr lang="ru-RU" dirty="0" smtClean="0"/>
              <a:t> фантазия.</a:t>
            </a:r>
            <a:endParaRPr lang="ru-RU" dirty="0"/>
          </a:p>
        </p:txBody>
      </p:sp>
      <p:pic>
        <p:nvPicPr>
          <p:cNvPr id="1026" name="Picture 2" descr="Картинки по запросу ножницы маленькие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3429000"/>
            <a:ext cx="2571750" cy="1933576"/>
          </a:xfrm>
          <a:prstGeom prst="rect">
            <a:avLst/>
          </a:prstGeom>
          <a:noFill/>
        </p:spPr>
      </p:pic>
      <p:pic>
        <p:nvPicPr>
          <p:cNvPr id="1028" name="Picture 4" descr="Картинки по запросу ножик с отточенным концом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28926" y="4572008"/>
            <a:ext cx="1844657" cy="1844657"/>
          </a:xfrm>
          <a:prstGeom prst="rect">
            <a:avLst/>
          </a:prstGeom>
          <a:noFill/>
        </p:spPr>
      </p:pic>
      <p:pic>
        <p:nvPicPr>
          <p:cNvPr id="1030" name="Picture 6" descr="Картинки по запросу бумага цветная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0" y="3286124"/>
            <a:ext cx="2143140" cy="1607355"/>
          </a:xfrm>
          <a:prstGeom prst="rect">
            <a:avLst/>
          </a:prstGeom>
          <a:noFill/>
        </p:spPr>
      </p:pic>
      <p:pic>
        <p:nvPicPr>
          <p:cNvPr id="1032" name="Picture 8" descr="Картинки по запросу вытынанки шаблоны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786578" y="4572008"/>
            <a:ext cx="1706698" cy="173378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59</TotalTime>
  <Words>113</Words>
  <Application>Microsoft Office PowerPoint</Application>
  <PresentationFormat>Экран (4:3)</PresentationFormat>
  <Paragraphs>23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Поток</vt:lpstr>
      <vt:lpstr>Презентация На тему:«Техника выполнения ажурной вытынанки»</vt:lpstr>
      <vt:lpstr>           Что такое вытынанка?</vt:lpstr>
      <vt:lpstr>       История вытынанок</vt:lpstr>
      <vt:lpstr>         Виды вытынанок</vt:lpstr>
      <vt:lpstr>                     Ажурные</vt:lpstr>
      <vt:lpstr>                Одинарные</vt:lpstr>
      <vt:lpstr>                   Сложные </vt:lpstr>
      <vt:lpstr>                   Силуэтные</vt:lpstr>
      <vt:lpstr>  Материалы и оборудования</vt:lpstr>
      <vt:lpstr>      Техника выполнения</vt:lpstr>
      <vt:lpstr>Слайд 11</vt:lpstr>
      <vt:lpstr>Слайд 12</vt:lpstr>
      <vt:lpstr>Слайд 13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На тему:«Техника выполнения ажурной вытынанки»</dc:title>
  <dc:creator>дмитрий</dc:creator>
  <cp:lastModifiedBy>дмитрий</cp:lastModifiedBy>
  <cp:revision>7</cp:revision>
  <dcterms:created xsi:type="dcterms:W3CDTF">2016-11-09T16:51:04Z</dcterms:created>
  <dcterms:modified xsi:type="dcterms:W3CDTF">2016-12-04T09:12:17Z</dcterms:modified>
</cp:coreProperties>
</file>