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74" r:id="rId2"/>
    <p:sldId id="265" r:id="rId3"/>
    <p:sldId id="259" r:id="rId4"/>
    <p:sldId id="270" r:id="rId5"/>
    <p:sldId id="260" r:id="rId6"/>
    <p:sldId id="271" r:id="rId7"/>
    <p:sldId id="27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58" autoAdjust="0"/>
    <p:restoredTop sz="94660"/>
  </p:normalViewPr>
  <p:slideViewPr>
    <p:cSldViewPr>
      <p:cViewPr varScale="1">
        <p:scale>
          <a:sx n="112" d="100"/>
          <a:sy n="112" d="100"/>
        </p:scale>
        <p:origin x="732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newsflash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newsflash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>
    <p:newsflash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4309088"/>
          </a:xfrm>
        </p:spPr>
        <p:txBody>
          <a:bodyPr>
            <a:normAutofit/>
          </a:bodyPr>
          <a:lstStyle/>
          <a:p>
            <a:r>
              <a:rPr lang="ru-RU" dirty="0" smtClean="0"/>
              <a:t>Подготовила</a:t>
            </a:r>
            <a:br>
              <a:rPr lang="ru-RU" dirty="0" smtClean="0"/>
            </a:br>
            <a:r>
              <a:rPr lang="ru-RU" dirty="0" err="1" smtClean="0"/>
              <a:t>Милушечкина</a:t>
            </a:r>
            <a:r>
              <a:rPr lang="ru-RU" dirty="0" smtClean="0"/>
              <a:t> </a:t>
            </a:r>
            <a:br>
              <a:rPr lang="ru-RU" dirty="0" smtClean="0"/>
            </a:br>
            <a:r>
              <a:rPr lang="ru-RU" dirty="0" smtClean="0"/>
              <a:t>Анна Алексеевна</a:t>
            </a:r>
            <a:br>
              <a:rPr lang="ru-RU" dirty="0" smtClean="0"/>
            </a:br>
            <a:r>
              <a:rPr lang="ru-RU" dirty="0" smtClean="0"/>
              <a:t>воспитатель 2-й </a:t>
            </a:r>
            <a:r>
              <a:rPr lang="ru-RU" dirty="0" err="1" smtClean="0"/>
              <a:t>мл.группы</a:t>
            </a:r>
            <a:r>
              <a:rPr lang="ru-RU" dirty="0" smtClean="0"/>
              <a:t> №9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85201988"/>
      </p:ext>
    </p:extLst>
  </p:cSld>
  <p:clrMapOvr>
    <a:masterClrMapping/>
  </p:clrMapOvr>
  <p:transition>
    <p:newsflash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воспитатели\Desktop\sport0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6261325" y="142512"/>
            <a:ext cx="2714640" cy="2857520"/>
          </a:xfrm>
          <a:prstGeom prst="rect">
            <a:avLst/>
          </a:prstGeom>
          <a:noFill/>
          <a:ln>
            <a:solidFill>
              <a:srgbClr val="00B0F0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1027" name="Picture 3" descr="C:\Users\воспитатели\Desktop\1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6558" y="116632"/>
            <a:ext cx="5857915" cy="2883400"/>
          </a:xfrm>
          <a:prstGeom prst="rect">
            <a:avLst/>
          </a:prstGeom>
          <a:noFill/>
          <a:ln>
            <a:solidFill>
              <a:srgbClr val="00B0F0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  <p:sp>
        <p:nvSpPr>
          <p:cNvPr id="3" name="Прямоугольник 2"/>
          <p:cNvSpPr/>
          <p:nvPr/>
        </p:nvSpPr>
        <p:spPr>
          <a:xfrm>
            <a:off x="196558" y="3573016"/>
            <a:ext cx="8779407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C00000"/>
                </a:solidFill>
                <a:ea typeface="DFKai-SB" pitchFamily="65" charset="-120"/>
              </a:rPr>
              <a:t>Нестандартное </a:t>
            </a:r>
            <a:endParaRPr lang="ru-RU" sz="3200" b="1" dirty="0" smtClean="0">
              <a:solidFill>
                <a:srgbClr val="C00000"/>
              </a:solidFill>
              <a:ea typeface="DFKai-SB" pitchFamily="65" charset="-120"/>
            </a:endParaRPr>
          </a:p>
          <a:p>
            <a:pPr algn="ctr"/>
            <a:r>
              <a:rPr lang="ru-RU" sz="3200" b="1" dirty="0" smtClean="0">
                <a:solidFill>
                  <a:srgbClr val="C00000"/>
                </a:solidFill>
                <a:ea typeface="DFKai-SB" pitchFamily="65" charset="-120"/>
              </a:rPr>
              <a:t>физкультурное </a:t>
            </a:r>
            <a:r>
              <a:rPr lang="ru-RU" sz="3200" b="1" dirty="0">
                <a:solidFill>
                  <a:srgbClr val="C00000"/>
                </a:solidFill>
                <a:ea typeface="DFKai-SB" pitchFamily="65" charset="-120"/>
              </a:rPr>
              <a:t>оборудование</a:t>
            </a:r>
            <a:r>
              <a:rPr lang="ru-RU" sz="3200" b="1" dirty="0">
                <a:solidFill>
                  <a:schemeClr val="accent6">
                    <a:lumMod val="75000"/>
                  </a:schemeClr>
                </a:solidFill>
                <a:ea typeface="DFKai-SB" pitchFamily="65" charset="-120"/>
              </a:rPr>
              <a:t/>
            </a:r>
            <a:br>
              <a:rPr lang="ru-RU" sz="3200" b="1" dirty="0">
                <a:solidFill>
                  <a:schemeClr val="accent6">
                    <a:lumMod val="75000"/>
                  </a:schemeClr>
                </a:solidFill>
                <a:ea typeface="DFKai-SB" pitchFamily="65" charset="-120"/>
              </a:rPr>
            </a:br>
            <a:r>
              <a:rPr lang="ru-RU" sz="2400" dirty="0">
                <a:solidFill>
                  <a:srgbClr val="FFFF00"/>
                </a:solidFill>
              </a:rPr>
              <a:t/>
            </a:r>
            <a:br>
              <a:rPr lang="ru-RU" sz="2400" dirty="0">
                <a:solidFill>
                  <a:srgbClr val="FFFF00"/>
                </a:solidFill>
              </a:rPr>
            </a:br>
            <a:r>
              <a:rPr lang="ru-RU" sz="2400" b="1" dirty="0">
                <a:solidFill>
                  <a:srgbClr val="00B050"/>
                </a:solidFill>
              </a:rPr>
              <a:t>Цель: внести в </a:t>
            </a:r>
            <a:r>
              <a:rPr lang="ru-RU" sz="2400" b="1" dirty="0" smtClean="0">
                <a:solidFill>
                  <a:srgbClr val="00B050"/>
                </a:solidFill>
              </a:rPr>
              <a:t>образовательный </a:t>
            </a:r>
            <a:r>
              <a:rPr lang="ru-RU" sz="2400" b="1" dirty="0">
                <a:solidFill>
                  <a:srgbClr val="00B050"/>
                </a:solidFill>
              </a:rPr>
              <a:t>процесс по физическому воспитанию элемент новизны, с помощью яркого нестандартного </a:t>
            </a:r>
            <a:r>
              <a:rPr lang="ru-RU" sz="2400" b="1" dirty="0" smtClean="0">
                <a:solidFill>
                  <a:srgbClr val="00B050"/>
                </a:solidFill>
              </a:rPr>
              <a:t>оборудования, </a:t>
            </a:r>
            <a:r>
              <a:rPr lang="ru-RU" sz="2400" b="1" dirty="0">
                <a:solidFill>
                  <a:srgbClr val="00B050"/>
                </a:solidFill>
              </a:rPr>
              <a:t>вызывать у детей интерес к занятиям физкультурой.</a:t>
            </a:r>
            <a:br>
              <a:rPr lang="ru-RU" sz="2400" b="1" dirty="0">
                <a:solidFill>
                  <a:srgbClr val="00B050"/>
                </a:solidFill>
              </a:rPr>
            </a:br>
            <a:endParaRPr lang="ru-RU" sz="2400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7544" y="1628800"/>
            <a:ext cx="5112568" cy="189898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 smtClean="0">
                <a:solidFill>
                  <a:srgbClr val="C00000"/>
                </a:solidFill>
              </a:rPr>
              <a:t>Стойка с баскетбольным кольцом и мини-корзинками для метания в цель</a:t>
            </a:r>
            <a:br>
              <a:rPr lang="ru-RU" sz="3600" dirty="0" smtClean="0">
                <a:solidFill>
                  <a:srgbClr val="C00000"/>
                </a:solidFill>
              </a:rPr>
            </a:br>
            <a:r>
              <a:rPr lang="ru-RU" sz="3600" dirty="0" smtClean="0">
                <a:solidFill>
                  <a:srgbClr val="C00000"/>
                </a:solidFill>
              </a:rPr>
              <a:t>«Меткий стрелок»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</a:br>
            <a:endParaRPr lang="ru-RU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lum bright="-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096" y="1772816"/>
            <a:ext cx="2923798" cy="46085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55976" y="2564904"/>
            <a:ext cx="4402832" cy="3816424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chemeClr val="accent4">
                    <a:lumMod val="50000"/>
                  </a:schemeClr>
                </a:solidFill>
              </a:rPr>
              <a:t>Материал : изготовлена из деревянных брусков , пластиковых пятилитровых бутылок ; кольцо выполнено из картона и бельевой веревки . Для безопасности , края пластиковых ёмкостей покрыты изоляционной лентой.</a:t>
            </a:r>
            <a:endParaRPr lang="ru-RU" sz="3200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836712"/>
            <a:ext cx="1872208" cy="199222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2828933"/>
            <a:ext cx="1872208" cy="190319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4732132"/>
            <a:ext cx="1872208" cy="212586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849786693"/>
      </p:ext>
    </p:extLst>
  </p:cSld>
  <p:clrMapOvr>
    <a:masterClrMapping/>
  </p:clrMapOvr>
  <p:transition>
    <p:newsflash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59832" y="1412776"/>
            <a:ext cx="5760640" cy="3960440"/>
          </a:xfrm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schemeClr val="accent6">
                    <a:lumMod val="75000"/>
                  </a:schemeClr>
                </a:solidFill>
                <a:ea typeface="Microsoft JhengHei" pitchFamily="34" charset="-120"/>
              </a:rPr>
              <a:t>Ц</a:t>
            </a:r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  <a:ea typeface="Microsoft JhengHei" pitchFamily="34" charset="-120"/>
              </a:rPr>
              <a:t>ель : </a:t>
            </a:r>
            <a:r>
              <a:rPr lang="ru-RU" sz="3200" dirty="0" smtClean="0">
                <a:solidFill>
                  <a:schemeClr val="accent5">
                    <a:lumMod val="50000"/>
                  </a:schemeClr>
                </a:solidFill>
              </a:rPr>
              <a:t>Развивать </a:t>
            </a:r>
            <a:r>
              <a:rPr lang="ru-RU" sz="3200" dirty="0">
                <a:solidFill>
                  <a:schemeClr val="accent5">
                    <a:lumMod val="50000"/>
                  </a:schemeClr>
                </a:solidFill>
              </a:rPr>
              <a:t>умение </a:t>
            </a:r>
            <a:r>
              <a:rPr lang="ru-RU" sz="3200" dirty="0" smtClean="0">
                <a:solidFill>
                  <a:schemeClr val="accent5">
                    <a:lumMod val="50000"/>
                  </a:schemeClr>
                </a:solidFill>
              </a:rPr>
              <a:t>попадать в цель, навыки метания, отрабатывать элементы спортивной игры – баскетбол.</a:t>
            </a:r>
            <a:r>
              <a:rPr lang="ru-RU" sz="3200" dirty="0">
                <a:solidFill>
                  <a:schemeClr val="accent5">
                    <a:lumMod val="50000"/>
                  </a:schemeClr>
                </a:solidFill>
              </a:rPr>
              <a:t/>
            </a:r>
            <a:br>
              <a:rPr lang="ru-RU" sz="3200" dirty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3200" dirty="0">
                <a:solidFill>
                  <a:schemeClr val="accent5">
                    <a:lumMod val="50000"/>
                  </a:schemeClr>
                </a:solidFill>
              </a:rPr>
              <a:t>Развивать </a:t>
            </a:r>
            <a:r>
              <a:rPr lang="ru-RU" sz="3200" dirty="0" smtClean="0">
                <a:solidFill>
                  <a:schemeClr val="accent5">
                    <a:lumMod val="50000"/>
                  </a:schemeClr>
                </a:solidFill>
              </a:rPr>
              <a:t>общую </a:t>
            </a:r>
            <a:r>
              <a:rPr lang="ru-RU" sz="3200" dirty="0">
                <a:solidFill>
                  <a:schemeClr val="accent5">
                    <a:lumMod val="50000"/>
                  </a:schemeClr>
                </a:solidFill>
              </a:rPr>
              <a:t>моторику, </a:t>
            </a:r>
            <a:r>
              <a:rPr lang="ru-RU" sz="3200" dirty="0" smtClean="0">
                <a:solidFill>
                  <a:schemeClr val="accent5">
                    <a:lumMod val="50000"/>
                  </a:schemeClr>
                </a:solidFill>
              </a:rPr>
              <a:t>глазомер</a:t>
            </a:r>
            <a:r>
              <a:rPr lang="ru-RU" sz="3200" dirty="0">
                <a:solidFill>
                  <a:schemeClr val="accent5">
                    <a:lumMod val="50000"/>
                  </a:schemeClr>
                </a:solidFill>
              </a:rPr>
              <a:t>, координацию движений</a:t>
            </a:r>
            <a:r>
              <a:rPr lang="ru-RU" sz="3200" dirty="0"/>
              <a:t>.</a:t>
            </a:r>
            <a:endParaRPr lang="ru-RU" sz="3200" b="1" dirty="0">
              <a:solidFill>
                <a:schemeClr val="accent6">
                  <a:lumMod val="75000"/>
                </a:schemeClr>
              </a:solidFill>
              <a:ea typeface="Microsoft JhengHei" pitchFamily="34" charset="-12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628800"/>
            <a:ext cx="2160240" cy="329917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1052736"/>
            <a:ext cx="3168352" cy="518457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124744"/>
            <a:ext cx="3240360" cy="508518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859624984"/>
      </p:ext>
    </p:extLst>
  </p:cSld>
  <p:clrMapOvr>
    <a:masterClrMapping/>
  </p:clrMapOvr>
  <p:transition>
    <p:newsflash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5108252"/>
      </p:ext>
    </p:extLst>
  </p:cSld>
  <p:clrMapOvr>
    <a:masterClrMapping/>
  </p:clrMapOvr>
  <p:transition>
    <p:newsflash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328</TotalTime>
  <Words>61</Words>
  <Application>Microsoft Office PowerPoint</Application>
  <PresentationFormat>Экран (4:3)</PresentationFormat>
  <Paragraphs>6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3" baseType="lpstr">
      <vt:lpstr>Microsoft JhengHei</vt:lpstr>
      <vt:lpstr>Calibri</vt:lpstr>
      <vt:lpstr>Constantia</vt:lpstr>
      <vt:lpstr>DFKai-SB</vt:lpstr>
      <vt:lpstr>Wingdings 2</vt:lpstr>
      <vt:lpstr>Поток</vt:lpstr>
      <vt:lpstr>Подготовила Милушечкина  Анна Алексеевна воспитатель 2-й мл.группы №9</vt:lpstr>
      <vt:lpstr>Презентация PowerPoint</vt:lpstr>
      <vt:lpstr>Стойка с баскетбольным кольцом и мини-корзинками для метания в цель «Меткий стрелок» </vt:lpstr>
      <vt:lpstr>Материал : изготовлена из деревянных брусков , пластиковых пятилитровых бутылок ; кольцо выполнено из картона и бельевой веревки . Для безопасности , края пластиковых ёмкостей покрыты изоляционной лентой.</vt:lpstr>
      <vt:lpstr>Цель : Развивать умение попадать в цель, навыки метания, отрабатывать элементы спортивной игры – баскетбол. Развивать общую моторику, глазомер, координацию движений.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Нестандартное физкультурное оборудование  Одной из приоритетных задач формирования здорового образа жизни у детей дошкольного возраста является создание мотивации, обучение и привитие навыков здорового образа жизни .</dc:title>
  <dc:creator>Danil</dc:creator>
  <cp:lastModifiedBy>сергей</cp:lastModifiedBy>
  <cp:revision>26</cp:revision>
  <dcterms:created xsi:type="dcterms:W3CDTF">2015-02-01T17:00:07Z</dcterms:created>
  <dcterms:modified xsi:type="dcterms:W3CDTF">2016-12-04T17:47:06Z</dcterms:modified>
</cp:coreProperties>
</file>