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74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15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2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7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8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0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89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7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80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8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481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3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5499A-EA2B-420F-9BD5-89CB93EA25E8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06CDD-5E43-42B4-87DD-7CACD41CE9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27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7951" y="1280160"/>
            <a:ext cx="81029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Муниципальное бюджетное дошкольное образовательное учреждение детский сад № 28 «Родничок» станицы Новодонецкой муниципального образования Выселковский район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6252" y="2405574"/>
            <a:ext cx="75402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Дидактическая игра – неотъемлемая часть развития речи младших дошкольников»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34043" y="4332849"/>
            <a:ext cx="5992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Воспитатель первой квалификационной категории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Гарпинченко Юлия Михайловна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09"/>
    </mc:Choice>
    <mc:Fallback xmlns="">
      <p:transition spd="slow" advTm="1080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197" y="792529"/>
            <a:ext cx="3712192" cy="3342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027" y="792529"/>
            <a:ext cx="3780430" cy="3342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56069" y="4378010"/>
            <a:ext cx="2019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«Найди пару»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398340" y="4359082"/>
            <a:ext cx="2559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«Наряжаем елку»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628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5"/>
    </mc:Choice>
    <mc:Fallback xmlns="">
      <p:transition spd="slow" advTm="267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 descr="C:\Users\g505s\Desktop\фотки\P104019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1439" y="877781"/>
            <a:ext cx="6196083" cy="38170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17409" y="233553"/>
            <a:ext cx="233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Словесные игры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17409" y="4877394"/>
            <a:ext cx="302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 Угадай, кто это?»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979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63"/>
    </mc:Choice>
    <mc:Fallback xmlns="">
      <p:transition spd="slow" advTm="5216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015" y="850485"/>
            <a:ext cx="4287670" cy="32438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391" y="850485"/>
            <a:ext cx="4212608" cy="32438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-70741"/>
            <a:ext cx="2754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Игры с предметами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053997" y="4186405"/>
            <a:ext cx="304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«Чудесный мешочек»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408975" y="4194094"/>
            <a:ext cx="2167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«Найди кубик»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4504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38"/>
    </mc:Choice>
    <mc:Fallback xmlns="">
      <p:transition spd="slow" advTm="2383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673" y="832514"/>
            <a:ext cx="3803746" cy="3166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619" y="832514"/>
            <a:ext cx="3997088" cy="31662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9737" y="4235351"/>
            <a:ext cx="3428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«Волшебный сундучок»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436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75"/>
    </mc:Choice>
    <mc:Fallback xmlns="">
      <p:transition spd="slow" advTm="2417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884" y="948950"/>
            <a:ext cx="4242748" cy="31296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299" y="948950"/>
            <a:ext cx="4267200" cy="3129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67033" y="4312693"/>
            <a:ext cx="3664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«От какого дерева лист?»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557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93"/>
    </mc:Choice>
    <mc:Fallback xmlns="">
      <p:transition spd="slow" advTm="1239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4121624" y="242295"/>
            <a:ext cx="4226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Взаимодействие с родителями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124859" y="1406444"/>
            <a:ext cx="668458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b="1" dirty="0" smtClean="0"/>
              <a:t>Консультации: </a:t>
            </a:r>
          </a:p>
          <a:p>
            <a:r>
              <a:rPr lang="ru-RU" sz="2400" dirty="0" smtClean="0"/>
              <a:t>«Развитая речь-полноценное развитие ребенка»,</a:t>
            </a:r>
          </a:p>
          <a:p>
            <a:r>
              <a:rPr lang="ru-RU" sz="2400" dirty="0" smtClean="0"/>
              <a:t> «Почитай мне, мама сказку».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b="1" dirty="0" smtClean="0"/>
              <a:t>Памятка: </a:t>
            </a:r>
            <a:r>
              <a:rPr lang="ru-RU" sz="2400" dirty="0" smtClean="0"/>
              <a:t>«Учимся играть дома».</a:t>
            </a:r>
          </a:p>
          <a:p>
            <a:endParaRPr lang="ru-RU" sz="2400" dirty="0" smtClean="0"/>
          </a:p>
          <a:p>
            <a:r>
              <a:rPr lang="ru-RU" sz="2400" b="1" dirty="0"/>
              <a:t> </a:t>
            </a:r>
            <a:r>
              <a:rPr lang="ru-RU" sz="2400" b="1" dirty="0" smtClean="0"/>
              <a:t>Картотека </a:t>
            </a:r>
            <a:r>
              <a:rPr lang="ru-RU" sz="2400" dirty="0" smtClean="0"/>
              <a:t>дидактических игр для родителей.</a:t>
            </a:r>
          </a:p>
          <a:p>
            <a:endParaRPr lang="ru-RU" sz="2400" dirty="0" smtClean="0"/>
          </a:p>
          <a:p>
            <a:r>
              <a:rPr lang="ru-RU" sz="2400" b="1" dirty="0" smtClean="0"/>
              <a:t> Рекомендации </a:t>
            </a:r>
            <a:r>
              <a:rPr lang="ru-RU" sz="2400" dirty="0" smtClean="0"/>
              <a:t>по расширению словаря.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80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94"/>
    </mc:Choice>
    <mc:Fallback xmlns="">
      <p:transition spd="slow" advTm="2999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974" y="873456"/>
            <a:ext cx="6168788" cy="42035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07976" y="229228"/>
            <a:ext cx="4226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Взаимодействие с родителями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03409" y="5076967"/>
            <a:ext cx="3635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Играем с мамой в домино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28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21"/>
    </mc:Choice>
    <mc:Fallback xmlns="">
      <p:transition spd="slow" advTm="1682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19666"/>
          </a:xfrm>
        </p:spPr>
      </p:pic>
      <p:pic>
        <p:nvPicPr>
          <p:cNvPr id="7" name="Рисунок 6" descr="C:\Users\g505s\Desktop\фотки\P104019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209" y="1172073"/>
            <a:ext cx="4380931" cy="2976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g505s\Desktop\фотки\P104020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149" y="1141733"/>
            <a:ext cx="2743200" cy="355614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85648" y="297013"/>
            <a:ext cx="2747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Домашнее задание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440392" y="4850096"/>
            <a:ext cx="5311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Картинки для « Волшебного сундучка 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75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58"/>
    </mc:Choice>
    <mc:Fallback xmlns="">
      <p:transition spd="slow" advTm="2555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213" y="887106"/>
            <a:ext cx="6005014" cy="43126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233" y="5199797"/>
            <a:ext cx="2526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«Опиши картину»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930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71"/>
    </mc:Choice>
    <mc:Fallback xmlns="">
      <p:transition spd="slow" advTm="707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11773" y="1348813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«Без игры нет, и не может быть полноценного умственного развития. Игра – это огромное светлое окно, через которое в духовный мир ребенка вливается жизненный поток представлений, понятий. Игра – это искра, зажигающая пытливости и любознательности</a:t>
            </a: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». </a:t>
            </a:r>
            <a:endParaRPr lang="ru-RU" sz="2400" dirty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В.А. Сухомлинский.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01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69"/>
    </mc:Choice>
    <mc:Fallback xmlns="">
      <p:transition spd="slow" advTm="4046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831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37982" y="1583139"/>
            <a:ext cx="8570794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«Дидактическая игра – это специально созданная игра,</a:t>
            </a:r>
          </a:p>
          <a:p>
            <a:pPr algn="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выполняющая определенную дидактическую задачу,</a:t>
            </a:r>
          </a:p>
          <a:p>
            <a:pPr algn="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скрытую от ребенка в игровой ситуации за игровыми</a:t>
            </a:r>
          </a:p>
          <a:p>
            <a:pPr algn="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действиями».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К. Н. Поливанова.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84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49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6"/>
    </mc:Choice>
    <mc:Fallback xmlns="">
      <p:transition spd="slow" advTm="1120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 descr="DSCN556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1625" y="829994"/>
            <a:ext cx="8262424" cy="4839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681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19"/>
    </mc:Choice>
    <mc:Fallback xmlns="">
      <p:transition spd="slow" advTm="4601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661313" y="982639"/>
            <a:ext cx="64826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                            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Согласно ФГОС ДО </a:t>
            </a: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речевое развитие включает в себя</a:t>
            </a:r>
            <a:r>
              <a:rPr lang="ru-RU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владение речью, как средством общения и культуры;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</a:t>
            </a: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обогащение активного словаря;    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развитие связной, грамматически правильной диалогической и монологической речи;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развитие речевого творчества; 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развитие звуковой и интонационной культуры речи, фонематического слуха; 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литературы; 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формирование звукового анализа и синтеза, как предпосылки обучения грамоте».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36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49"/>
    </mc:Choice>
    <mc:Fallback xmlns="">
      <p:transition spd="slow" advTm="592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538484" y="1433015"/>
            <a:ext cx="68238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Виды дидактических игр:</a:t>
            </a:r>
          </a:p>
          <a:p>
            <a:pPr>
              <a:spcAft>
                <a:spcPts val="0"/>
              </a:spcAft>
            </a:pPr>
            <a:endParaRPr lang="ru-RU" b="1" dirty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b="1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-Настольно – печатные игры,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-Словесные игры,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    -Игры с предметами.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419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70"/>
    </mc:Choice>
    <mc:Fallback xmlns="">
      <p:transition spd="slow" advTm="977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490" y="744487"/>
            <a:ext cx="4051112" cy="3316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701" y="2463012"/>
            <a:ext cx="4694831" cy="31957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6089" y="252915"/>
            <a:ext cx="41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Настольно-печатные игры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944735" y="4182618"/>
            <a:ext cx="321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Лото «Собери урожай»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933063" y="1871147"/>
            <a:ext cx="2626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«Найди свой дом»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648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44"/>
    </mc:Choice>
    <mc:Fallback xmlns="">
      <p:transition spd="slow" advTm="1164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2076" y="1172073"/>
            <a:ext cx="6127845" cy="40823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4830" y="597860"/>
            <a:ext cx="2497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«Кто где живет?»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0010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67"/>
    </mc:Choice>
    <mc:Fallback xmlns="">
      <p:transition spd="slow" advTm="706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64" y="0"/>
            <a:ext cx="12192000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4776" y="809034"/>
            <a:ext cx="4121622" cy="30120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248" y="809034"/>
            <a:ext cx="4286061" cy="30120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26591" y="4021971"/>
            <a:ext cx="286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Разрезные картинки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729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01"/>
    </mc:Choice>
    <mc:Fallback xmlns="">
      <p:transition spd="slow" advTm="2290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731" y="846161"/>
            <a:ext cx="4093192" cy="3166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122" y="846162"/>
            <a:ext cx="4007893" cy="31662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6150" y="4262646"/>
            <a:ext cx="2019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«Кто что ест»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120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6"/>
    </mc:Choice>
    <mc:Fallback xmlns="">
      <p:transition spd="slow" advTm="352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256</Words>
  <Application>Microsoft Office PowerPoint</Application>
  <PresentationFormat>Широкоэкранный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id-comp</dc:creator>
  <cp:lastModifiedBy>Николай</cp:lastModifiedBy>
  <cp:revision>22</cp:revision>
  <dcterms:created xsi:type="dcterms:W3CDTF">2015-12-06T15:02:01Z</dcterms:created>
  <dcterms:modified xsi:type="dcterms:W3CDTF">2016-12-04T10:14:03Z</dcterms:modified>
</cp:coreProperties>
</file>