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8" autoAdjust="0"/>
    <p:restoredTop sz="94565" autoAdjust="0"/>
  </p:normalViewPr>
  <p:slideViewPr>
    <p:cSldViewPr>
      <p:cViewPr varScale="1">
        <p:scale>
          <a:sx n="52" d="100"/>
          <a:sy n="52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94C54-8E88-4034-8C29-1ED38B0E3DD5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CA1C0-8E48-46D2-A420-467EDAA4F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342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F374-75DD-4230-B473-F489D69A1E6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81C05-38AE-4873-9274-15CAD396F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60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F374-75DD-4230-B473-F489D69A1E6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81C05-38AE-4873-9274-15CAD396F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554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F374-75DD-4230-B473-F489D69A1E6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81C05-38AE-4873-9274-15CAD396F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343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F374-75DD-4230-B473-F489D69A1E6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81C05-38AE-4873-9274-15CAD396F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142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F374-75DD-4230-B473-F489D69A1E6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81C05-38AE-4873-9274-15CAD396F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74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F374-75DD-4230-B473-F489D69A1E6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81C05-38AE-4873-9274-15CAD396F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366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F374-75DD-4230-B473-F489D69A1E6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81C05-38AE-4873-9274-15CAD396F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25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F374-75DD-4230-B473-F489D69A1E6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81C05-38AE-4873-9274-15CAD396F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83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F374-75DD-4230-B473-F489D69A1E6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81C05-38AE-4873-9274-15CAD396F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210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F374-75DD-4230-B473-F489D69A1E6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81C05-38AE-4873-9274-15CAD396F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957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F374-75DD-4230-B473-F489D69A1E6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81C05-38AE-4873-9274-15CAD396F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329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5F374-75DD-4230-B473-F489D69A1E6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81C05-38AE-4873-9274-15CAD396F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21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332656"/>
            <a:ext cx="6120680" cy="504055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БГО ЦРР-детский сад №11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2348880"/>
            <a:ext cx="5328592" cy="18002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Презентация на тему: 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«Осень, осень…»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48865" y="610445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Выполнила: Грачева Наталья Васильевна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23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1600" dirty="0" smtClean="0">
                <a:solidFill>
                  <a:srgbClr val="FF0000"/>
                </a:solidFill>
              </a:rPr>
              <a:t>Начинается пора листопада. Листья осыпаются с деревьев и покрывают все вокруг</a:t>
            </a:r>
            <a:r>
              <a:rPr lang="ru-RU" altLang="ru-RU" sz="1600" dirty="0" smtClean="0"/>
              <a:t>.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060848"/>
            <a:ext cx="5787390" cy="3760470"/>
          </a:xfrm>
        </p:spPr>
      </p:pic>
    </p:spTree>
    <p:extLst>
      <p:ext uri="{BB962C8B-B14F-4D97-AF65-F5344CB8AC3E}">
        <p14:creationId xmlns:p14="http://schemas.microsoft.com/office/powerpoint/2010/main" val="252340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altLang="ru-RU" sz="1600" dirty="0" smtClean="0">
                <a:solidFill>
                  <a:srgbClr val="FF0000"/>
                </a:solidFill>
              </a:rPr>
              <a:t>Постепенно деревья теряют все свои листья, их ветки остаются совсем голыми. Наступает поздняя осень.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Picture 3" descr="C:\Users\Samsung\Google Диск\добро\написать\два года\new\картинки осень\позд осены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5400675" cy="341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40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1600" dirty="0" smtClean="0">
                <a:solidFill>
                  <a:srgbClr val="FF0000"/>
                </a:solidFill>
              </a:rPr>
              <a:t>Приглядись –  все листья с деревьев осыпались, небо затянуто серыми тучами. Такая природа бывает поздней осенью.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Picture 3" descr="C:\Users\Samsung\Google Диск\добро\написать\два года\new\картинки осень\позд осен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5954078" cy="3480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40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1600" dirty="0" smtClean="0">
                <a:solidFill>
                  <a:srgbClr val="FF0000"/>
                </a:solidFill>
              </a:rPr>
              <a:t>Осенью небо часто бывает пасмурным, покрывается хмурыми тучами.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Samsung\Google Диск\добро\написать\два года\new\картинки осень\пасмур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054090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40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1143000"/>
          </a:xfrm>
        </p:spPr>
        <p:txBody>
          <a:bodyPr>
            <a:noAutofit/>
          </a:bodyPr>
          <a:lstStyle/>
          <a:p>
            <a:r>
              <a:rPr lang="ru-RU" altLang="ru-RU" sz="1600" dirty="0" smtClean="0">
                <a:solidFill>
                  <a:srgbClr val="FF0000"/>
                </a:solidFill>
              </a:rPr>
              <a:t>Поздней осенью становится еще холоднее. По ночам бывают заморозки - на листьях и траве появляется иней: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Picture 3" descr="C:\Users\Samsung\Google Диск\добро\написать\два года\new\картинки осень\zamoroz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21933"/>
            <a:ext cx="4023360" cy="301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Users\Samsung\Google Диск\добро\написать\два года\new\картинки осень\zamoroz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087362" y="1681949"/>
            <a:ext cx="2998661" cy="3036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494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1600" dirty="0" smtClean="0">
                <a:solidFill>
                  <a:srgbClr val="FF0000"/>
                </a:solidFill>
              </a:rPr>
              <a:t>От холода замерзают лужи: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Picture 3" descr="C:\Users\Samsung\Google Диск\добро\написать\два года\new\картинки осень\zamorozs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80779"/>
            <a:ext cx="4200525" cy="2793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Samsung\Google Диск\добро\написать\два года\new\картинки осень\zamoroz9a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004" y="2276872"/>
            <a:ext cx="3460433" cy="2760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51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1400" dirty="0" smtClean="0">
                <a:solidFill>
                  <a:srgbClr val="FF0000"/>
                </a:solidFill>
              </a:rPr>
              <a:t>Осенью многие птицы улетают на юг – в теплые страны. Они улетают потому, что осенью и зимой очень холодно, птицам нечего есть – исчезают насекомые и растения - трава и листья деревьев.</a:t>
            </a: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Samsung\Google Диск\добро\написать\два года\new\картинки осень\птиц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672" y="1700808"/>
            <a:ext cx="5627370" cy="3493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5221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1600" dirty="0" smtClean="0">
                <a:solidFill>
                  <a:srgbClr val="FF0000"/>
                </a:solidFill>
              </a:rPr>
              <a:t>Осенью звери начинают готовиться к зиме.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484784"/>
            <a:ext cx="5740718" cy="3640455"/>
          </a:xfrm>
        </p:spPr>
      </p:pic>
    </p:spTree>
    <p:extLst>
      <p:ext uri="{BB962C8B-B14F-4D97-AF65-F5344CB8AC3E}">
        <p14:creationId xmlns:p14="http://schemas.microsoft.com/office/powerpoint/2010/main" val="343996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1600" dirty="0" smtClean="0">
                <a:solidFill>
                  <a:srgbClr val="FF0000"/>
                </a:solidFill>
              </a:rPr>
              <a:t>Многие животные осенью как и люди начинают «утепляться» – их шерсть становится гуще и пушистее. С такой густой и пушистой шерстью они точно не замерзнут зимой!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5" name="Picture 4" descr="C:\Users\Samsung\Google Диск\добро\написать\два года\new\картинки осень\звери730b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633" y="4005064"/>
            <a:ext cx="4248472" cy="270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Samsung\Google Диск\добро\написать\два года\new\картинки осень\звери93.jpg"/>
          <p:cNvPicPr>
            <a:picLocks noGrp="1"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927306"/>
            <a:ext cx="3817119" cy="286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Samsung\Google Диск\добро\написать\два года\new\картинки осень\звери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868" y="1628800"/>
            <a:ext cx="3685283" cy="276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353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1600" dirty="0" smtClean="0">
                <a:solidFill>
                  <a:srgbClr val="FF0000"/>
                </a:solidFill>
              </a:rPr>
              <a:t>Осенью созревают много овощей и</a:t>
            </a:r>
            <a:br>
              <a:rPr lang="ru-RU" altLang="ru-RU" sz="1600" dirty="0" smtClean="0">
                <a:solidFill>
                  <a:srgbClr val="FF0000"/>
                </a:solidFill>
              </a:rPr>
            </a:br>
            <a:r>
              <a:rPr lang="ru-RU" altLang="ru-RU" sz="1600" dirty="0" smtClean="0">
                <a:solidFill>
                  <a:srgbClr val="FF0000"/>
                </a:solidFill>
              </a:rPr>
              <a:t>фруктов.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628800"/>
            <a:ext cx="5847398" cy="3460433"/>
          </a:xfrm>
        </p:spPr>
      </p:pic>
    </p:spTree>
    <p:extLst>
      <p:ext uri="{BB962C8B-B14F-4D97-AF65-F5344CB8AC3E}">
        <p14:creationId xmlns:p14="http://schemas.microsoft.com/office/powerpoint/2010/main" val="109745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35280" cy="1143000"/>
          </a:xfrm>
        </p:spPr>
        <p:txBody>
          <a:bodyPr>
            <a:noAutofit/>
          </a:bodyPr>
          <a:lstStyle/>
          <a:p>
            <a:r>
              <a:rPr lang="ru-RU" altLang="ru-RU" sz="1400" dirty="0" smtClean="0">
                <a:solidFill>
                  <a:srgbClr val="FF0000"/>
                </a:solidFill>
              </a:rPr>
              <a:t>Посмотри на эту картинку. Какая необычная природа! Какие разноцветные листья – красные, желтые, оранжевые! Почему все такое пестрое? Это значит наступила осень! Давай познакомимся с этим временем года получше!</a:t>
            </a: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52" y="1700816"/>
            <a:ext cx="4733925" cy="2787015"/>
          </a:xfrm>
        </p:spPr>
      </p:pic>
    </p:spTree>
    <p:extLst>
      <p:ext uri="{BB962C8B-B14F-4D97-AF65-F5344CB8AC3E}">
        <p14:creationId xmlns:p14="http://schemas.microsoft.com/office/powerpoint/2010/main" val="5017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76672"/>
            <a:ext cx="7112000" cy="5334000"/>
          </a:xfrm>
        </p:spPr>
      </p:pic>
    </p:spTree>
    <p:extLst>
      <p:ext uri="{BB962C8B-B14F-4D97-AF65-F5344CB8AC3E}">
        <p14:creationId xmlns:p14="http://schemas.microsoft.com/office/powerpoint/2010/main" val="164178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2420888"/>
            <a:ext cx="6275040" cy="21602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i="1" dirty="0" smtClean="0">
                <a:solidFill>
                  <a:srgbClr val="FF0000"/>
                </a:solidFill>
              </a:rPr>
              <a:t>Спасибо за внимание.</a:t>
            </a:r>
            <a:endParaRPr lang="ru-RU" sz="4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67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22000" sy="7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260648"/>
            <a:ext cx="6127401" cy="1080120"/>
          </a:xfrm>
        </p:spPr>
        <p:txBody>
          <a:bodyPr>
            <a:noAutofit/>
          </a:bodyPr>
          <a:lstStyle/>
          <a:p>
            <a:r>
              <a:rPr lang="ru-RU" sz="1400" i="1" dirty="0" smtClean="0">
                <a:solidFill>
                  <a:srgbClr val="C00000"/>
                </a:solidFill>
              </a:rPr>
              <a:t>Осень-красивое время года. Это возможность созерцания рассвета красоты природы в её увядании. Ведь не случайно про осень так много написано стихов.</a:t>
            </a:r>
            <a:endParaRPr lang="ru-RU" sz="14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2915816" cy="35283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Закружился надо мной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Дождь из листьев озорной.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До чего же он хорош!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Где такой ещё найдёшь-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Без конца и без начала?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Танцевать под ним я стала, 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Мы плясали как, друзья,-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Дождь из листиков и я.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07612" y="1791563"/>
            <a:ext cx="27363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Ходит осень 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в нашем парке,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Дарит осень всем подарки: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Бусы красные-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Рябине,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Фартук розовый-</a:t>
            </a:r>
          </a:p>
          <a:p>
            <a:r>
              <a:rPr lang="ru-RU" sz="1400" dirty="0">
                <a:solidFill>
                  <a:srgbClr val="FF0000"/>
                </a:solidFill>
              </a:rPr>
              <a:t>О</a:t>
            </a:r>
            <a:r>
              <a:rPr lang="ru-RU" sz="1400" dirty="0" smtClean="0">
                <a:solidFill>
                  <a:srgbClr val="FF0000"/>
                </a:solidFill>
              </a:rPr>
              <a:t>сине,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Зонтик жёлтый-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Тополям,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Фрукты осень дарит нам.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5013176"/>
            <a:ext cx="3672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Кричит ворона в небе: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Кар-р!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В лесу пожар-р, в лесу 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пожар-р!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А было очень просто:</a:t>
            </a:r>
          </a:p>
          <a:p>
            <a:r>
              <a:rPr lang="ru-RU" sz="1400" dirty="0" smtClean="0">
                <a:solidFill>
                  <a:srgbClr val="FF0000"/>
                </a:solidFill>
              </a:rPr>
              <a:t>В нём поселилась осень!</a:t>
            </a: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63596"/>
            <a:ext cx="2146935" cy="15535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744355"/>
            <a:ext cx="2086927" cy="15068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4349759"/>
            <a:ext cx="2013585" cy="132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91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632" y="344132"/>
            <a:ext cx="8690687" cy="1143000"/>
          </a:xfrm>
        </p:spPr>
        <p:txBody>
          <a:bodyPr>
            <a:noAutofit/>
          </a:bodyPr>
          <a:lstStyle/>
          <a:p>
            <a:r>
              <a:rPr lang="ru-RU" altLang="ru-RU" sz="1600" b="1" dirty="0" smtClean="0">
                <a:solidFill>
                  <a:srgbClr val="FF0000"/>
                </a:solidFill>
              </a:rPr>
              <a:t>Листья меняют свой цвет потому, что с наступлением осени солнышко светит все меньше, и им не хватает солнечного цвета, чтобы оставаться зелеными.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5" name="Picture 8" descr="http://img-fotki.yandex.ru/get/5113/111874181.4e/0_8c134_7b03fa1c_X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386830"/>
            <a:ext cx="4067743" cy="327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www.greenmama.ru/dn_images/01/66/18/70/1298018025solnishko_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632" y="1628800"/>
            <a:ext cx="1712912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http://www.clker.com/cliparts/2/2/e/3/1228428511169123817sivvus_weather_symbols_3.svg.hi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52" y="2348879"/>
            <a:ext cx="2205872" cy="1350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286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424936" cy="1440160"/>
          </a:xfrm>
        </p:spPr>
        <p:txBody>
          <a:bodyPr>
            <a:noAutofit/>
          </a:bodyPr>
          <a:lstStyle/>
          <a:p>
            <a:r>
              <a:rPr lang="ru-RU" altLang="ru-RU" sz="1600" dirty="0" smtClean="0">
                <a:solidFill>
                  <a:srgbClr val="FF0000"/>
                </a:solidFill>
              </a:rPr>
              <a:t>Осенью на улице начинает холодать. Люди одеваются теплее чем летом – в теплые шапки, пальто и куртки, переобуваются в ботинки и сапоги.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6" name="Picture 3" descr="C:\Users\Samsung\Google Диск\добро\написать\два года\new\картинки осень\948c2d6a14eet.jpg"/>
          <p:cNvPicPr>
            <a:picLocks noGrp="1"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700813"/>
            <a:ext cx="2406701" cy="3486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Samsung\Google Диск\добро\написать\два года\new\картинки осень\4e76e24926adt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2470709" cy="343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315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Autofit/>
          </a:bodyPr>
          <a:lstStyle/>
          <a:p>
            <a:r>
              <a:rPr lang="ru-RU" altLang="ru-RU" sz="1600" dirty="0" smtClean="0">
                <a:solidFill>
                  <a:srgbClr val="FF0000"/>
                </a:solidFill>
              </a:rPr>
              <a:t>Постепенно дни становятся короче, а ночи длиннее. Вечером быстро начинает темнеть. Часто к концу прогулки на улице уже совсем темно.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Samsung\Google Диск\добро\написать\два года\new\картинки осень\308_1347472509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943600" cy="405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575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085584" cy="1143000"/>
          </a:xfrm>
        </p:spPr>
        <p:txBody>
          <a:bodyPr>
            <a:normAutofit/>
          </a:bodyPr>
          <a:lstStyle/>
          <a:p>
            <a:r>
              <a:rPr lang="ru-RU" altLang="ru-RU" sz="1600" dirty="0" smtClean="0">
                <a:solidFill>
                  <a:srgbClr val="FF0000"/>
                </a:solidFill>
              </a:rPr>
              <a:t>Вместе с холодами осенью начинаются дожди. Все чаще моросит осенний дождик. 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5" name="Picture 6" descr="http://animashki2010.ucoz.ru/_ph/17/2/70565364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5000625" cy="3820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13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143000"/>
          </a:xfrm>
        </p:spPr>
        <p:txBody>
          <a:bodyPr>
            <a:normAutofit/>
          </a:bodyPr>
          <a:lstStyle/>
          <a:p>
            <a:r>
              <a:rPr lang="ru-RU" altLang="ru-RU" sz="1600" dirty="0" smtClean="0">
                <a:solidFill>
                  <a:srgbClr val="FF0000"/>
                </a:solidFill>
              </a:rPr>
              <a:t>По утрам стелются туманы.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204864"/>
            <a:ext cx="6708370" cy="2992582"/>
          </a:xfrm>
        </p:spPr>
      </p:pic>
    </p:spTree>
    <p:extLst>
      <p:ext uri="{BB962C8B-B14F-4D97-AF65-F5344CB8AC3E}">
        <p14:creationId xmlns:p14="http://schemas.microsoft.com/office/powerpoint/2010/main" val="79371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en-US" altLang="ru-RU" sz="1400" dirty="0" smtClean="0">
                <a:solidFill>
                  <a:srgbClr val="FF0000"/>
                </a:solidFill>
              </a:rPr>
              <a:t>П</a:t>
            </a:r>
            <a:r>
              <a:rPr lang="ru-RU" altLang="ru-RU" sz="1400" dirty="0" smtClean="0">
                <a:solidFill>
                  <a:srgbClr val="FF0000"/>
                </a:solidFill>
              </a:rPr>
              <a:t>а</a:t>
            </a:r>
            <a:r>
              <a:rPr lang="en-US" altLang="ru-RU" sz="1400" dirty="0" err="1" smtClean="0">
                <a:solidFill>
                  <a:srgbClr val="FF0000"/>
                </a:solidFill>
              </a:rPr>
              <a:t>рывы</a:t>
            </a:r>
            <a:r>
              <a:rPr lang="en-US" altLang="ru-RU" sz="1400" dirty="0" smtClean="0">
                <a:solidFill>
                  <a:srgbClr val="FF0000"/>
                </a:solidFill>
              </a:rPr>
              <a:t> </a:t>
            </a:r>
            <a:r>
              <a:rPr lang="en-US" altLang="ru-RU" sz="1400" dirty="0" err="1" smtClean="0">
                <a:solidFill>
                  <a:srgbClr val="FF0000"/>
                </a:solidFill>
              </a:rPr>
              <a:t>ветра</a:t>
            </a:r>
            <a:r>
              <a:rPr lang="en-US" altLang="ru-RU" sz="1400" dirty="0" smtClean="0">
                <a:solidFill>
                  <a:srgbClr val="FF0000"/>
                </a:solidFill>
              </a:rPr>
              <a:t> </a:t>
            </a:r>
            <a:r>
              <a:rPr lang="en-US" altLang="ru-RU" sz="1400" dirty="0" err="1" smtClean="0">
                <a:solidFill>
                  <a:srgbClr val="FF0000"/>
                </a:solidFill>
              </a:rPr>
              <a:t>срывают</a:t>
            </a:r>
            <a:r>
              <a:rPr lang="en-US" altLang="ru-RU" sz="1400" dirty="0" smtClean="0">
                <a:solidFill>
                  <a:srgbClr val="FF0000"/>
                </a:solidFill>
              </a:rPr>
              <a:t> с </a:t>
            </a:r>
            <a:r>
              <a:rPr lang="en-US" altLang="ru-RU" sz="1400" dirty="0" err="1" smtClean="0">
                <a:solidFill>
                  <a:srgbClr val="FF0000"/>
                </a:solidFill>
              </a:rPr>
              <a:t>деревьев</a:t>
            </a:r>
            <a:r>
              <a:rPr lang="en-US" altLang="ru-RU" sz="1400" dirty="0" smtClean="0">
                <a:solidFill>
                  <a:srgbClr val="FF0000"/>
                </a:solidFill>
              </a:rPr>
              <a:t> </a:t>
            </a:r>
            <a:r>
              <a:rPr lang="en-US" altLang="ru-RU" sz="1400" dirty="0" err="1" smtClean="0">
                <a:solidFill>
                  <a:srgbClr val="FF0000"/>
                </a:solidFill>
              </a:rPr>
              <a:t>желтые</a:t>
            </a:r>
            <a:r>
              <a:rPr lang="en-US" altLang="ru-RU" sz="1400" dirty="0" smtClean="0">
                <a:solidFill>
                  <a:srgbClr val="FF0000"/>
                </a:solidFill>
              </a:rPr>
              <a:t>, </a:t>
            </a:r>
            <a:r>
              <a:rPr lang="en-US" altLang="ru-RU" sz="1400" dirty="0" err="1" smtClean="0">
                <a:solidFill>
                  <a:srgbClr val="FF0000"/>
                </a:solidFill>
              </a:rPr>
              <a:t>багряные</a:t>
            </a:r>
            <a:r>
              <a:rPr lang="en-US" altLang="ru-RU" sz="1400" dirty="0" smtClean="0">
                <a:solidFill>
                  <a:srgbClr val="FF0000"/>
                </a:solidFill>
              </a:rPr>
              <a:t> и </a:t>
            </a:r>
            <a:r>
              <a:rPr lang="en-US" altLang="ru-RU" sz="1400" dirty="0" err="1" smtClean="0">
                <a:solidFill>
                  <a:srgbClr val="FF0000"/>
                </a:solidFill>
              </a:rPr>
              <a:t>лиловые</a:t>
            </a:r>
            <a:r>
              <a:rPr lang="en-US" altLang="ru-RU" sz="1400" dirty="0" smtClean="0">
                <a:solidFill>
                  <a:srgbClr val="FF0000"/>
                </a:solidFill>
              </a:rPr>
              <a:t> </a:t>
            </a:r>
            <a:r>
              <a:rPr lang="en-US" altLang="ru-RU" sz="1400" dirty="0" err="1" smtClean="0">
                <a:solidFill>
                  <a:srgbClr val="FF0000"/>
                </a:solidFill>
              </a:rPr>
              <a:t>листья</a:t>
            </a:r>
            <a:r>
              <a:rPr lang="en-US" altLang="ru-RU" sz="1400" dirty="0" smtClean="0">
                <a:solidFill>
                  <a:srgbClr val="FF0000"/>
                </a:solidFill>
              </a:rPr>
              <a:t>, </a:t>
            </a:r>
            <a:r>
              <a:rPr lang="en-US" altLang="ru-RU" sz="1400" dirty="0" err="1" smtClean="0">
                <a:solidFill>
                  <a:srgbClr val="FF0000"/>
                </a:solidFill>
              </a:rPr>
              <a:t>которые</a:t>
            </a:r>
            <a:r>
              <a:rPr lang="en-US" altLang="ru-RU" sz="1400" dirty="0" smtClean="0">
                <a:solidFill>
                  <a:srgbClr val="FF0000"/>
                </a:solidFill>
              </a:rPr>
              <a:t> </a:t>
            </a:r>
            <a:r>
              <a:rPr lang="en-US" altLang="ru-RU" sz="1400" dirty="0" err="1" smtClean="0">
                <a:solidFill>
                  <a:srgbClr val="FF0000"/>
                </a:solidFill>
              </a:rPr>
              <a:t>устилают</a:t>
            </a:r>
            <a:r>
              <a:rPr lang="en-US" altLang="ru-RU" sz="1400" dirty="0" smtClean="0">
                <a:solidFill>
                  <a:srgbClr val="FF0000"/>
                </a:solidFill>
              </a:rPr>
              <a:t> </a:t>
            </a:r>
            <a:r>
              <a:rPr lang="ru-RU" altLang="ru-RU" sz="1400" dirty="0" smtClean="0">
                <a:solidFill>
                  <a:srgbClr val="FF0000"/>
                </a:solidFill>
              </a:rPr>
              <a:t>з</a:t>
            </a:r>
            <a:r>
              <a:rPr lang="en-US" altLang="ru-RU" sz="1400" dirty="0" err="1" smtClean="0">
                <a:solidFill>
                  <a:srgbClr val="FF0000"/>
                </a:solidFill>
              </a:rPr>
              <a:t>емлю</a:t>
            </a:r>
            <a:r>
              <a:rPr lang="en-US" altLang="ru-RU" sz="1400" dirty="0" smtClean="0">
                <a:solidFill>
                  <a:srgbClr val="FF0000"/>
                </a:solidFill>
              </a:rPr>
              <a:t> </a:t>
            </a:r>
            <a:r>
              <a:rPr lang="en-US" altLang="ru-RU" sz="1400" dirty="0" err="1" smtClean="0">
                <a:solidFill>
                  <a:srgbClr val="FF0000"/>
                </a:solidFill>
              </a:rPr>
              <a:t>пестрым</a:t>
            </a:r>
            <a:r>
              <a:rPr lang="en-US" altLang="ru-RU" sz="1400" dirty="0" smtClean="0">
                <a:solidFill>
                  <a:srgbClr val="FF0000"/>
                </a:solidFill>
              </a:rPr>
              <a:t> </a:t>
            </a:r>
            <a:r>
              <a:rPr lang="en-US" altLang="ru-RU" sz="1400" dirty="0" err="1" smtClean="0">
                <a:solidFill>
                  <a:srgbClr val="FF0000"/>
                </a:solidFill>
              </a:rPr>
              <a:t>ковром</a:t>
            </a:r>
            <a:r>
              <a:rPr lang="en-US" altLang="ru-RU" sz="1400" dirty="0" smtClean="0">
                <a:solidFill>
                  <a:srgbClr val="FF0000"/>
                </a:solidFill>
              </a:rPr>
              <a:t>. </a:t>
            </a: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Samsung\Google Диск\добро\написать\два года\new\картинки осень\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628800"/>
            <a:ext cx="5120640" cy="341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40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456</Words>
  <Application>Microsoft Office PowerPoint</Application>
  <PresentationFormat>Экран (4:3)</PresentationFormat>
  <Paragraphs>47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МКДОУ БГО ЦРР-детский сад №11</vt:lpstr>
      <vt:lpstr>Посмотри на эту картинку. Какая необычная природа! Какие разноцветные листья – красные, желтые, оранжевые! Почему все такое пестрое? Это значит наступила осень! Давай познакомимся с этим временем года получше!</vt:lpstr>
      <vt:lpstr>Осень-красивое время года. Это возможность созерцания рассвета красоты природы в её увядании. Ведь не случайно про осень так много написано стихов.</vt:lpstr>
      <vt:lpstr>Листья меняют свой цвет потому, что с наступлением осени солнышко светит все меньше, и им не хватает солнечного цвета, чтобы оставаться зелеными.</vt:lpstr>
      <vt:lpstr>Осенью на улице начинает холодать. Люди одеваются теплее чем летом – в теплые шапки, пальто и куртки, переобуваются в ботинки и сапоги.</vt:lpstr>
      <vt:lpstr>Постепенно дни становятся короче, а ночи длиннее. Вечером быстро начинает темнеть. Часто к концу прогулки на улице уже совсем темно.</vt:lpstr>
      <vt:lpstr>Вместе с холодами осенью начинаются дожди. Все чаще моросит осенний дождик. </vt:lpstr>
      <vt:lpstr>По утрам стелются туманы.</vt:lpstr>
      <vt:lpstr>Парывы ветра срывают с деревьев желтые, багряные и лиловые листья, которые устилают землю пестрым ковром. </vt:lpstr>
      <vt:lpstr>Начинается пора листопада. Листья осыпаются с деревьев и покрывают все вокруг.</vt:lpstr>
      <vt:lpstr>Постепенно деревья теряют все свои листья, их ветки остаются совсем голыми. Наступает поздняя осень.</vt:lpstr>
      <vt:lpstr>Приглядись –  все листья с деревьев осыпались, небо затянуто серыми тучами. Такая природа бывает поздней осенью.</vt:lpstr>
      <vt:lpstr>Осенью небо часто бывает пасмурным, покрывается хмурыми тучами.</vt:lpstr>
      <vt:lpstr>Поздней осенью становится еще холоднее. По ночам бывают заморозки - на листьях и траве появляется иней:</vt:lpstr>
      <vt:lpstr>От холода замерзают лужи:</vt:lpstr>
      <vt:lpstr>Осенью многие птицы улетают на юг – в теплые страны. Они улетают потому, что осенью и зимой очень холодно, птицам нечего есть – исчезают насекомые и растения - трава и листья деревьев.</vt:lpstr>
      <vt:lpstr>Осенью звери начинают готовиться к зиме.</vt:lpstr>
      <vt:lpstr>Многие животные осенью как и люди начинают «утепляться» – их шерсть становится гуще и пушистее. С такой густой и пушистой шерстью они точно не замерзнут зимой!</vt:lpstr>
      <vt:lpstr>Осенью созревают много овощей и фруктов.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Грачев</dc:creator>
  <cp:lastModifiedBy>Алексей Грачев</cp:lastModifiedBy>
  <cp:revision>39</cp:revision>
  <dcterms:created xsi:type="dcterms:W3CDTF">2016-10-19T18:28:08Z</dcterms:created>
  <dcterms:modified xsi:type="dcterms:W3CDTF">2016-12-04T16:45:04Z</dcterms:modified>
</cp:coreProperties>
</file>