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55" autoAdjust="0"/>
  </p:normalViewPr>
  <p:slideViewPr>
    <p:cSldViewPr snapToGrid="0">
      <p:cViewPr varScale="1">
        <p:scale>
          <a:sx n="99" d="100"/>
          <a:sy n="99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1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32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4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27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80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0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8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5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1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6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30B8F4-9E4F-4F44-8E05-9851BBBAF65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D12092A-5AAB-4D74-861C-0724605691E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0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литературного чтения в 4-В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Учитель – </a:t>
            </a:r>
            <a:r>
              <a:rPr lang="ru-RU" sz="4000" dirty="0" err="1" smtClean="0"/>
              <a:t>Гаращук</a:t>
            </a:r>
            <a:r>
              <a:rPr lang="ru-RU" sz="4000" dirty="0" smtClean="0"/>
              <a:t> О.Н.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7311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rina-tour.ru/gid/monument/pic/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575" y="0"/>
            <a:ext cx="8752722" cy="629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Творческое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1 группа – </a:t>
            </a:r>
            <a:r>
              <a:rPr lang="ru-RU" sz="4000" dirty="0" smtClean="0"/>
              <a:t>распределите </a:t>
            </a:r>
            <a:r>
              <a:rPr lang="ru-RU" sz="4000" dirty="0" smtClean="0"/>
              <a:t>роли и </a:t>
            </a:r>
            <a:r>
              <a:rPr lang="ru-RU" sz="4000" dirty="0" smtClean="0"/>
              <a:t>подготовьте </a:t>
            </a:r>
            <a:r>
              <a:rPr lang="ru-RU" sz="4000" dirty="0" smtClean="0"/>
              <a:t>выразительное чтение басни по ролям</a:t>
            </a:r>
          </a:p>
          <a:p>
            <a:r>
              <a:rPr lang="ru-RU" sz="4000" dirty="0" smtClean="0"/>
              <a:t>2 группа - предложите свое название басни, подготовьте пересказ</a:t>
            </a:r>
          </a:p>
          <a:p>
            <a:r>
              <a:rPr lang="ru-RU" sz="4000" dirty="0" smtClean="0"/>
              <a:t>3 группа – сравните </a:t>
            </a:r>
            <a:r>
              <a:rPr lang="ru-RU" sz="4000" dirty="0" smtClean="0"/>
              <a:t>басню </a:t>
            </a:r>
            <a:r>
              <a:rPr lang="ru-RU" sz="4000" dirty="0" smtClean="0"/>
              <a:t>Крылова </a:t>
            </a:r>
            <a:r>
              <a:rPr lang="ru-RU" sz="4000" dirty="0" smtClean="0"/>
              <a:t>и </a:t>
            </a:r>
            <a:r>
              <a:rPr lang="ru-RU" sz="4000" dirty="0" smtClean="0"/>
              <a:t>Эзопа «Орел, галка и пастух»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865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СИНКВЕЙН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66787" y="1876927"/>
            <a:ext cx="94086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333333"/>
                </a:solidFill>
                <a:latin typeface="Helvetica Neue"/>
              </a:rPr>
              <a:t>1 слово – 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тема 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(существительное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)</a:t>
            </a:r>
            <a:endParaRPr lang="ru-RU" sz="3600" dirty="0">
              <a:solidFill>
                <a:srgbClr val="333333"/>
              </a:solidFill>
              <a:latin typeface="Helvetica Neue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2 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слова – описание этого понятия (прилагательные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)</a:t>
            </a:r>
            <a:endParaRPr lang="ru-RU" sz="3600" dirty="0">
              <a:solidFill>
                <a:srgbClr val="333333"/>
              </a:solidFill>
              <a:latin typeface="Helvetica Neue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3 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слова – действия (глаголы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)</a:t>
            </a:r>
            <a:endParaRPr lang="ru-RU" sz="3600" dirty="0">
              <a:solidFill>
                <a:srgbClr val="333333"/>
              </a:solidFill>
              <a:latin typeface="Helvetica Neue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 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Фраза или предложение, показывающее отношение к 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теме</a:t>
            </a:r>
            <a:endParaRPr lang="ru-RU" sz="3600" dirty="0">
              <a:solidFill>
                <a:srgbClr val="333333"/>
              </a:solidFill>
              <a:latin typeface="Helvetica Neue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1 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слово – </a:t>
            </a:r>
            <a:r>
              <a:rPr lang="ru-RU" sz="3600" dirty="0" smtClean="0">
                <a:solidFill>
                  <a:srgbClr val="333333"/>
                </a:solidFill>
                <a:latin typeface="Helvetica Neue"/>
              </a:rPr>
              <a:t>вывод</a:t>
            </a:r>
            <a:endParaRPr lang="ru-RU" sz="36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147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урок!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64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1" y="957943"/>
            <a:ext cx="8046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книгой поведёшься – ума наберёшься.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pic>
        <p:nvPicPr>
          <p:cNvPr id="3" name="Picture 2" descr="http://4.bp.blogspot.com/-1lvJTU02txk/VheOibolN3I/AAAAAAAAQ8o/qAclqe4GLX8/s1600/min800_pro1_13842920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176" y="3013166"/>
            <a:ext cx="3452598" cy="276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49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Тест «Проверь себя»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96963" y="1846263"/>
          <a:ext cx="10001108" cy="4319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9646"/>
                <a:gridCol w="4981462"/>
              </a:tblGrid>
              <a:tr h="48953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АВТОР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</a:t>
                      </a:r>
                      <a:r>
                        <a:rPr lang="ru-RU" sz="2400" baseline="0" dirty="0" smtClean="0"/>
                        <a:t> ПРОИЗВЕДЕНИЯ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Сергей Аксаков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«Наша древняя столица»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Наталья </a:t>
                      </a:r>
                      <a:r>
                        <a:rPr lang="ru-RU" sz="2400" dirty="0" err="1" smtClean="0"/>
                        <a:t>Кончаловская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«О поселянине</a:t>
                      </a:r>
                      <a:r>
                        <a:rPr lang="ru-RU" sz="2400" baseline="0" dirty="0" smtClean="0"/>
                        <a:t> и медведице»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Николай Новиков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«Детские годы Багрова-внука»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Дмитрий Герасимов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</a:t>
                      </a:r>
                      <a:r>
                        <a:rPr lang="ru-RU" sz="2400" dirty="0" err="1" smtClean="0"/>
                        <a:t>Рифмологион</a:t>
                      </a:r>
                      <a:r>
                        <a:rPr lang="ru-RU" sz="2400" dirty="0" smtClean="0"/>
                        <a:t>»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Андрей </a:t>
                      </a:r>
                      <a:r>
                        <a:rPr lang="ru-RU" sz="2400" dirty="0" err="1" smtClean="0"/>
                        <a:t>Болотов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«Ягненок»</a:t>
                      </a:r>
                      <a:endParaRPr lang="ru-RU" sz="2400" dirty="0"/>
                    </a:p>
                  </a:txBody>
                  <a:tcPr/>
                </a:tc>
              </a:tr>
              <a:tr h="89267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Александр Шишков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«Жизнь и приключения Андрея </a:t>
                      </a:r>
                      <a:r>
                        <a:rPr lang="ru-RU" sz="2400" dirty="0" err="1" smtClean="0"/>
                        <a:t>Болотова</a:t>
                      </a:r>
                      <a:r>
                        <a:rPr lang="ru-RU" sz="2400" dirty="0" smtClean="0"/>
                        <a:t>»</a:t>
                      </a:r>
                      <a:endParaRPr lang="ru-RU" sz="2400" dirty="0"/>
                    </a:p>
                  </a:txBody>
                  <a:tcPr/>
                </a:tc>
              </a:tr>
              <a:tr h="489533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Симеон</a:t>
                      </a:r>
                      <a:r>
                        <a:rPr lang="ru-RU" sz="2400" dirty="0" smtClean="0"/>
                        <a:t> Полоцкий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«Молодой путешественник»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8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ero50x.myjino.ru/allpic/42/8521-img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3" y="-1"/>
            <a:ext cx="11809906" cy="632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9171/58581001.1c1/0_b5b4f_f01e93fb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59" y="173271"/>
            <a:ext cx="4680000" cy="595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Иносказание – выражение, заключающее в себе скрытый смысл, употребляется как литературный прием</a:t>
            </a:r>
            <a:endParaRPr lang="ru-RU" dirty="0"/>
          </a:p>
        </p:txBody>
      </p:sp>
      <p:pic>
        <p:nvPicPr>
          <p:cNvPr id="3074" name="Picture 2" descr="https://3.bp.blogspot.com/-1yx6KEgvWfw/Vu0cjgtxfAI/AAAAAAAArb4/GhtgW8MAgRYnmSpNn-hMAF99gLLFNYZqw/s1600/%25C2%259D%25C2%25A7%25C2%25AE%25C2%25AF%2B%2528%25C2%25AE%25C2%25AA.1638%2529%2B%2528179%2Bx%2B94%2529%2B%2528%25C2%258C%25C2%25A0%25C2%25A4%25C3%25A0%25C2%25A8%25C2%25A4%252C%2B%25C2%258F%25C3%25A0%25C2%25A0%25C2%25A4%25C2%25AE%25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828800"/>
            <a:ext cx="2641116" cy="440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747" y="2069433"/>
            <a:ext cx="5715679" cy="28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3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0.wild-mistress.ru/6104799/6104799-0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2" y="415623"/>
            <a:ext cx="11569565" cy="552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89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xn--b1algoccq.xn--p1ai/%D0%BA%D0%B0%D1%80%D1%82%D0%B8%D0%BD%D0%BA%D0%B0/%D0%B1%D0%BE%D0%BB%D1%8C%D1%88%D0%B0%D1%8F/7399d8dce7b7065a736fcecb1d1060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845" y="123545"/>
            <a:ext cx="5236142" cy="611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48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anhunter.ru/upload/06/e8/06e8e15dba59926f233dc2c8f35134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30" y="1"/>
            <a:ext cx="9670394" cy="623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0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253</TotalTime>
  <Words>167</Words>
  <Application>Microsoft Office PowerPoint</Application>
  <PresentationFormat>Широкоэкранный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Helvetica Neue</vt:lpstr>
      <vt:lpstr>Times New Roman</vt:lpstr>
      <vt:lpstr>Ретро</vt:lpstr>
      <vt:lpstr>Урок литературного чтения в 4-В классе</vt:lpstr>
      <vt:lpstr>Презентация PowerPoint</vt:lpstr>
      <vt:lpstr>Тест «Проверь себя»</vt:lpstr>
      <vt:lpstr>Презентация PowerPoint</vt:lpstr>
      <vt:lpstr>Презентация PowerPoint</vt:lpstr>
      <vt:lpstr>Иносказание – выражение, заключающее в себе скрытый смысл, употребляется как литературный прием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Творческое задание</vt:lpstr>
      <vt:lpstr>СИНКВЕЙН</vt:lpstr>
      <vt:lpstr>Спасибо за урок!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в 4-В классе</dc:title>
  <dc:creator>Николай</dc:creator>
  <cp:lastModifiedBy>Николай</cp:lastModifiedBy>
  <cp:revision>26</cp:revision>
  <dcterms:created xsi:type="dcterms:W3CDTF">2016-11-20T19:02:48Z</dcterms:created>
  <dcterms:modified xsi:type="dcterms:W3CDTF">2016-11-21T20:56:02Z</dcterms:modified>
</cp:coreProperties>
</file>