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85800" y="-45719"/>
            <a:ext cx="7772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980728"/>
            <a:ext cx="6400800" cy="46580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1140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3265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283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305" y="0"/>
            <a:ext cx="9184305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4965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5" y="0"/>
            <a:ext cx="9143999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6846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528" y="0"/>
            <a:ext cx="9171528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626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42049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73932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</cp:revision>
  <dcterms:created xsi:type="dcterms:W3CDTF">2016-11-08T19:30:23Z</dcterms:created>
  <dcterms:modified xsi:type="dcterms:W3CDTF">2016-11-10T17:57:49Z</dcterms:modified>
</cp:coreProperties>
</file>