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6" r:id="rId14"/>
    <p:sldId id="267" r:id="rId15"/>
    <p:sldId id="268" r:id="rId16"/>
    <p:sldId id="269" r:id="rId17"/>
    <p:sldId id="270" r:id="rId18"/>
    <p:sldId id="271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 autoAdjust="0"/>
    <p:restoredTop sz="94643" autoAdjust="0"/>
  </p:normalViewPr>
  <p:slideViewPr>
    <p:cSldViewPr>
      <p:cViewPr varScale="1">
        <p:scale>
          <a:sx n="72" d="100"/>
          <a:sy n="72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5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4342"/>
            <a:ext cx="9144000" cy="115212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Край родной</a:t>
            </a:r>
            <a:br>
              <a:rPr lang="ru-RU" dirty="0" smtClean="0"/>
            </a:br>
            <a:r>
              <a:rPr lang="ru-RU" dirty="0" smtClean="0"/>
              <a:t>презентация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73216"/>
            <a:ext cx="9144000" cy="14847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Выполнила </a:t>
            </a:r>
            <a:r>
              <a:rPr lang="ru-RU" dirty="0" err="1" smtClean="0"/>
              <a:t>Стеблиненко</a:t>
            </a:r>
            <a:r>
              <a:rPr lang="ru-RU" dirty="0" smtClean="0"/>
              <a:t> Галина</a:t>
            </a:r>
            <a:endParaRPr lang="ru-RU" dirty="0" smtClean="0"/>
          </a:p>
        </p:txBody>
      </p:sp>
      <p:pic>
        <p:nvPicPr>
          <p:cNvPr id="4" name="Рисунок 3" descr="http://dompodberem.ru/uploads/cottage/2013-07/1375028521_kruzheva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522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grelaxing.com/wp-content/uploads/2015/04/Assortimen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Зоренька (520x390, 99Kb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68294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Коклюшек тихий звон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0648"/>
            <a:ext cx="3492000" cy="25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997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hotodomik.ru/photo/f4/f49baf54efc0dd968c20ff24ec3768b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3492000" cy="25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swet-lana.ru/wp-content/uploads/2014/12/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7188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hram-33.ru/images/hram_0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12976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900igr.net/datai/istorija/Ivan-Tretij/0004-006-Drevnjaja-Moskva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3087088"/>
            <a:ext cx="3492000" cy="25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935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b.ru/misc/i/gallery/32579/75837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www.kotelnich-kv.ru/wp-content/sel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4664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muzcentrum.ru/img/upload/289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429000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fb.ru/misc/i/gallery/32579/75837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492000" cy="25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70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mpodberem.ru/uploads/cottage/2013-07/1375028521_kruzheva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зань, пляж, гладь, природа,  песок, вода, камни, россия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Село Чистополье, Новосибирская область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ompodberem.ru/uploads/cottage/2013-07/1375028521_kruzheva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19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сква, столица Росси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398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uristplanet.ru/wp-content/uploads/2013/08/%D0%A1%D0%B5%D1%80%D0%B3%D0%B8%D0%B5%D0%B2-%D0%9F%D0%BE%D1%81%D0%B0%D0%B4-664x49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85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лаг, лента, фон, росси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925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ravel2moscow.com/upload/43646/1.%20%D0%A1%D0%B0%D0%BB%D1%8E%D1%82%20%D0%BD%D0%B0%2023%20%D1%84%D0%B5%D0%B2%D1%80%D0%B0%D0%BB%D1%8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123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b.ru/misc/i/gallery/32579/75837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3492000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www.kotelnich-kv.ru/wp-content/sel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3492000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muzcentrum.ru/img/upload/2897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501008"/>
            <a:ext cx="3492000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007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mpodberem.ru/uploads/cottage/2013-07/1375028521_kruzheva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зань, пляж, гладь, природа,  песок, вода, камни, россия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Село Чистополье, Новосибирская область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ompodberem.ru/uploads/cottage/2013-07/1375028521_kruzheva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19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mpodberem.ru/uploads/cottage/2013-07/1375028521_kruzheva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зань, пляж, гладь, природа,  песок, вода, камни, россия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Село Чистополье, Новосибирская область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12976"/>
            <a:ext cx="3492000" cy="25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19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везды осень 20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918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20th.su/wp-content/uploads/2010/11/derevny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037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ревья, россия, лето, Осень, купол, озеро, церковь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62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настырь на Соловках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088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b.ru/misc/i/gallery/32579/75837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muzcentrum.ru/img/upload/289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20687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kotelnich-kv.ru/wp-content/sel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45024"/>
            <a:ext cx="3492000" cy="25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464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mpodberem.ru/uploads/cottage/2013-07/1375028521_kruzheva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казань, пляж, гладь, природа,  песок, вода, камни, россия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Село Чистополье, Новосибирская область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ompodberem.ru/uploads/cottage/2013-07/1375028521_kruzheva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79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kd.com.ua/images/pages/2014_08/0f6191b160f42e2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photodomik.ru/photo/f4/f49baf54efc0dd968c20ff24ec3768b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12976"/>
            <a:ext cx="3492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go2.imgsmail.ru/imgpreview?key=59fbea25b3187f7d&amp;mb=imgdb_preview_130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76672"/>
            <a:ext cx="3492000" cy="25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487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5</Words>
  <Application>Microsoft Office PowerPoint</Application>
  <PresentationFormat>Экран (4:3)</PresentationFormat>
  <Paragraphs>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Край родной 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Край родной Елена Гомонова</dc:title>
  <dc:creator>WINDOWS-7</dc:creator>
  <cp:lastModifiedBy>WINDOWS-7</cp:lastModifiedBy>
  <cp:revision>15</cp:revision>
  <dcterms:created xsi:type="dcterms:W3CDTF">2016-01-16T15:57:33Z</dcterms:created>
  <dcterms:modified xsi:type="dcterms:W3CDTF">2016-11-12T12:40:41Z</dcterms:modified>
</cp:coreProperties>
</file>