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Сказуемое. Виды сказуемого</a:t>
            </a:r>
            <a:r>
              <a:rPr lang="ru-RU" sz="4400" dirty="0" smtClean="0"/>
              <a:t>. </a:t>
            </a:r>
            <a:br>
              <a:rPr lang="ru-RU" sz="4400" dirty="0" smtClean="0"/>
            </a:br>
            <a:r>
              <a:rPr lang="ru-RU" sz="4400" dirty="0" smtClean="0"/>
              <a:t>8 </a:t>
            </a:r>
            <a:r>
              <a:rPr lang="ru-RU" dirty="0" smtClean="0"/>
              <a:t>класс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2200" dirty="0" smtClean="0"/>
              <a:t>( УМК Л.А. </a:t>
            </a:r>
            <a:r>
              <a:rPr lang="ru-RU" sz="2200" dirty="0" err="1" smtClean="0"/>
              <a:t>Тростенцовой</a:t>
            </a:r>
            <a:r>
              <a:rPr lang="ru-RU" sz="2200" dirty="0" smtClean="0"/>
              <a:t>. Т.А. </a:t>
            </a:r>
            <a:r>
              <a:rPr lang="ru-RU" sz="2200" dirty="0" err="1" smtClean="0"/>
              <a:t>Ладыженской</a:t>
            </a:r>
            <a:r>
              <a:rPr lang="ru-RU" sz="2200" dirty="0" smtClean="0"/>
              <a:t>, А.Д. </a:t>
            </a:r>
            <a:r>
              <a:rPr lang="ru-RU" sz="2200" dirty="0" err="1" smtClean="0"/>
              <a:t>Дейкиной</a:t>
            </a:r>
            <a:r>
              <a:rPr lang="ru-RU" sz="2200" dirty="0" smtClean="0"/>
              <a:t>)</a:t>
            </a: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3929066"/>
            <a:ext cx="4479024" cy="2214578"/>
          </a:xfrm>
        </p:spPr>
        <p:txBody>
          <a:bodyPr>
            <a:normAutofit/>
          </a:bodyPr>
          <a:lstStyle/>
          <a:p>
            <a:pPr algn="ctr"/>
            <a:endParaRPr lang="ru-RU" dirty="0" smtClean="0"/>
          </a:p>
          <a:p>
            <a:pPr algn="l"/>
            <a:r>
              <a:rPr lang="ru-RU" sz="2200" dirty="0" smtClean="0"/>
              <a:t>Учитель русского языка и литературы МОУ «Школа №4 города</a:t>
            </a:r>
            <a:r>
              <a:rPr lang="en-US" sz="2200" dirty="0" smtClean="0"/>
              <a:t> </a:t>
            </a:r>
            <a:r>
              <a:rPr lang="ru-RU" sz="2200" dirty="0" smtClean="0"/>
              <a:t>Черемхово» </a:t>
            </a:r>
            <a:endParaRPr lang="ru-RU" sz="2200" dirty="0" smtClean="0"/>
          </a:p>
          <a:p>
            <a:pPr algn="l"/>
            <a:r>
              <a:rPr lang="ru-RU" sz="2200" dirty="0" smtClean="0"/>
              <a:t>Гончарова </a:t>
            </a:r>
            <a:r>
              <a:rPr lang="ru-RU" sz="2200" dirty="0" smtClean="0"/>
              <a:t>Рада Валерьевна.</a:t>
            </a:r>
          </a:p>
          <a:p>
            <a:pPr algn="ctr"/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Повторение.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</a:t>
            </a:r>
            <a:r>
              <a:rPr lang="ru-RU" dirty="0" smtClean="0"/>
              <a:t>Ч</a:t>
            </a:r>
            <a:r>
              <a:rPr lang="ru-RU" dirty="0" smtClean="0"/>
              <a:t>то </a:t>
            </a:r>
            <a:r>
              <a:rPr lang="ru-RU" dirty="0" smtClean="0"/>
              <a:t>такое сказуемое?</a:t>
            </a:r>
          </a:p>
          <a:p>
            <a:r>
              <a:rPr lang="ru-RU" dirty="0" smtClean="0"/>
              <a:t>2) Почему сказуемое – главный член предложения?</a:t>
            </a:r>
          </a:p>
          <a:p>
            <a:r>
              <a:rPr lang="ru-RU" dirty="0" smtClean="0"/>
              <a:t>3) Может ли сказуемое выражаться словами, не являющимися глаголами?</a:t>
            </a:r>
          </a:p>
          <a:p>
            <a:r>
              <a:rPr lang="ru-RU" dirty="0" smtClean="0"/>
              <a:t>4) Как связано сказуемое с подлежащим?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Теория. </a:t>
            </a:r>
            <a:r>
              <a:rPr lang="ru-RU" sz="2000" dirty="0" smtClean="0"/>
              <a:t>«Русский язык.8 класс» авторы: </a:t>
            </a:r>
            <a:r>
              <a:rPr lang="ru-RU" sz="2000" dirty="0" err="1" smtClean="0"/>
              <a:t>Л.А.Тростенцова</a:t>
            </a:r>
            <a:r>
              <a:rPr lang="ru-RU" sz="2000" dirty="0" smtClean="0"/>
              <a:t>, Т.А. </a:t>
            </a:r>
            <a:r>
              <a:rPr lang="ru-RU" sz="2000" dirty="0" err="1" smtClean="0"/>
              <a:t>Ладыженская</a:t>
            </a:r>
            <a:r>
              <a:rPr lang="ru-RU" sz="2000" dirty="0" smtClean="0"/>
              <a:t>, </a:t>
            </a:r>
            <a:r>
              <a:rPr lang="ru-RU" sz="2000" dirty="0" err="1" smtClean="0"/>
              <a:t>А.Д.Дейкина</a:t>
            </a:r>
            <a:r>
              <a:rPr lang="ru-RU" sz="2000" dirty="0" smtClean="0"/>
              <a:t>, О.М.Александрова.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Сказуемое – это главный член двусоставного предложения, который обозначает действие, состояние или признак предмета, названного подлежащим.</a:t>
            </a:r>
          </a:p>
          <a:p>
            <a:r>
              <a:rPr lang="ru-RU" sz="2800" dirty="0" smtClean="0"/>
              <a:t>Сказуемое соотносится с подлежащим по  смыслу и грамматически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Сказуемое отвечает на вопросы: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Что </a:t>
            </a:r>
            <a:r>
              <a:rPr lang="ru-RU" sz="2800" dirty="0" smtClean="0"/>
              <a:t>делает предмет?</a:t>
            </a:r>
          </a:p>
          <a:p>
            <a:pPr>
              <a:buNone/>
            </a:pPr>
            <a:r>
              <a:rPr lang="ru-RU" sz="2800" dirty="0" smtClean="0"/>
              <a:t>     Что </a:t>
            </a:r>
            <a:r>
              <a:rPr lang="ru-RU" sz="2800" dirty="0" smtClean="0"/>
              <a:t>с ним происходит?</a:t>
            </a:r>
          </a:p>
          <a:p>
            <a:pPr>
              <a:buNone/>
            </a:pPr>
            <a:r>
              <a:rPr lang="ru-RU" sz="2800" dirty="0" smtClean="0"/>
              <a:t>     Каков </a:t>
            </a:r>
            <a:r>
              <a:rPr lang="ru-RU" sz="2800" dirty="0" smtClean="0"/>
              <a:t>он?</a:t>
            </a:r>
          </a:p>
          <a:p>
            <a:pPr>
              <a:buNone/>
            </a:pPr>
            <a:r>
              <a:rPr lang="ru-RU" sz="2800" dirty="0" smtClean="0"/>
              <a:t>     Что </a:t>
            </a:r>
            <a:r>
              <a:rPr lang="ru-RU" sz="2800" dirty="0" smtClean="0"/>
              <a:t>он такое?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Кто </a:t>
            </a:r>
            <a:r>
              <a:rPr lang="ru-RU" sz="2800" dirty="0" smtClean="0"/>
              <a:t>он такой?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Найти </a:t>
            </a:r>
            <a:r>
              <a:rPr lang="ru-RU" sz="2800" dirty="0" smtClean="0"/>
              <a:t> </a:t>
            </a:r>
            <a:r>
              <a:rPr lang="ru-RU" sz="2800" dirty="0" smtClean="0"/>
              <a:t>сказуемое, определить, </a:t>
            </a:r>
            <a:r>
              <a:rPr lang="ru-RU" sz="2800" dirty="0" smtClean="0"/>
              <a:t>какой частью речи оно выражено.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1) Мы стояли у окна и смотрели в хмурое октябрьское небо.</a:t>
            </a:r>
          </a:p>
          <a:p>
            <a:r>
              <a:rPr lang="ru-RU" sz="2400" dirty="0" smtClean="0"/>
              <a:t>2)Вокруг пахло вечерней прохладой.</a:t>
            </a:r>
          </a:p>
          <a:p>
            <a:r>
              <a:rPr lang="ru-RU" sz="2400" dirty="0" smtClean="0"/>
              <a:t>3)Вечер молчалив и спокоен.</a:t>
            </a:r>
          </a:p>
          <a:p>
            <a:r>
              <a:rPr lang="ru-RU" sz="2400" dirty="0" smtClean="0"/>
              <a:t>4)А потом они вышли бы из дома и пошли рядом полевой дорогою.</a:t>
            </a:r>
          </a:p>
          <a:p>
            <a:r>
              <a:rPr lang="ru-RU" sz="2400" dirty="0" smtClean="0"/>
              <a:t>5)Ещё в гимназии я начал зачитываться Буниным.</a:t>
            </a:r>
          </a:p>
          <a:p>
            <a:r>
              <a:rPr lang="ru-RU" sz="2400" dirty="0" smtClean="0"/>
              <a:t>6) Здесь будет город заложён назло надменному соседу.</a:t>
            </a:r>
          </a:p>
          <a:p>
            <a:r>
              <a:rPr lang="ru-RU" sz="2400" dirty="0" smtClean="0"/>
              <a:t>7) Ложь – преступление против истины, тяжёлый грех.</a:t>
            </a:r>
          </a:p>
          <a:p>
            <a:r>
              <a:rPr lang="ru-RU" sz="2400" dirty="0" smtClean="0"/>
              <a:t>8) Дома, улицы ярко освещены.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сказуемого: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643050"/>
            <a:ext cx="4038600" cy="474059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Простое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/>
              <a:t>Глагольное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sz="2200" dirty="0" smtClean="0"/>
              <a:t> глагол</a:t>
            </a:r>
            <a:r>
              <a:rPr lang="ru-RU" sz="2200" dirty="0" smtClean="0"/>
              <a:t> </a:t>
            </a:r>
            <a:r>
              <a:rPr lang="ru-RU" sz="2200" dirty="0" smtClean="0"/>
              <a:t> в одном</a:t>
            </a:r>
          </a:p>
          <a:p>
            <a:pPr>
              <a:buNone/>
            </a:pPr>
            <a:r>
              <a:rPr lang="ru-RU" sz="2200" dirty="0" smtClean="0"/>
              <a:t> из наклонений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!</a:t>
            </a:r>
            <a:r>
              <a:rPr lang="ru-RU" sz="3000" dirty="0" smtClean="0"/>
              <a:t>Будущее </a:t>
            </a:r>
            <a:r>
              <a:rPr lang="ru-RU" sz="3000" dirty="0" smtClean="0"/>
              <a:t>время</a:t>
            </a: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 расстелется и</a:t>
            </a:r>
          </a:p>
          <a:p>
            <a:pPr>
              <a:buNone/>
            </a:pPr>
            <a:r>
              <a:rPr lang="ru-RU" sz="2200" dirty="0" smtClean="0"/>
              <a:t> </a:t>
            </a:r>
            <a:r>
              <a:rPr lang="ru-RU" sz="2200" dirty="0" smtClean="0"/>
              <a:t>будет расстилаться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endParaRPr lang="ru-RU" sz="4000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Составное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Глагольное</a:t>
            </a:r>
          </a:p>
          <a:p>
            <a:pPr>
              <a:buNone/>
            </a:pPr>
            <a:r>
              <a:rPr lang="ru-RU" dirty="0" smtClean="0"/>
              <a:t>                        </a:t>
            </a:r>
          </a:p>
          <a:p>
            <a:pPr>
              <a:buNone/>
            </a:pPr>
            <a:r>
              <a:rPr lang="ru-RU" sz="2200" dirty="0" smtClean="0"/>
              <a:t>вспомогательный</a:t>
            </a: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глагол +</a:t>
            </a:r>
          </a:p>
          <a:p>
            <a:pPr>
              <a:buNone/>
            </a:pPr>
            <a:r>
              <a:rPr lang="ru-RU" sz="2200" dirty="0" smtClean="0"/>
              <a:t>неопределенная </a:t>
            </a:r>
          </a:p>
          <a:p>
            <a:pPr>
              <a:buNone/>
            </a:pPr>
            <a:r>
              <a:rPr lang="ru-RU" sz="2200" dirty="0" smtClean="0"/>
              <a:t>форма </a:t>
            </a:r>
            <a:r>
              <a:rPr lang="ru-RU" sz="2200" dirty="0" smtClean="0"/>
              <a:t>глагола</a:t>
            </a:r>
          </a:p>
          <a:p>
            <a:pPr>
              <a:buNone/>
            </a:pPr>
            <a:r>
              <a:rPr lang="ru-RU" dirty="0" smtClean="0"/>
              <a:t>                               </a:t>
            </a:r>
            <a:r>
              <a:rPr lang="ru-RU" dirty="0" smtClean="0"/>
              <a:t>Именное </a:t>
            </a:r>
            <a:endParaRPr lang="ru-RU" dirty="0" smtClean="0"/>
          </a:p>
          <a:p>
            <a:pPr algn="r">
              <a:buNone/>
            </a:pPr>
            <a:r>
              <a:rPr lang="ru-RU" dirty="0" smtClean="0"/>
              <a:t>                      </a:t>
            </a:r>
            <a:r>
              <a:rPr lang="ru-RU" sz="2200" dirty="0" smtClean="0"/>
              <a:t>вспомогательный</a:t>
            </a:r>
          </a:p>
          <a:p>
            <a:pPr>
              <a:buNone/>
            </a:pPr>
            <a:r>
              <a:rPr lang="ru-RU" sz="2200" dirty="0" smtClean="0"/>
              <a:t> </a:t>
            </a:r>
            <a:r>
              <a:rPr lang="ru-RU" sz="2200" dirty="0" smtClean="0"/>
              <a:t>                               глагол +</a:t>
            </a:r>
            <a:r>
              <a:rPr lang="ru-RU" sz="2200" dirty="0" smtClean="0"/>
              <a:t>  </a:t>
            </a:r>
          </a:p>
          <a:p>
            <a:pPr>
              <a:buNone/>
            </a:pPr>
            <a:r>
              <a:rPr lang="ru-RU" sz="2200" dirty="0" smtClean="0"/>
              <a:t>                                именная </a:t>
            </a:r>
            <a:r>
              <a:rPr lang="ru-RU" sz="2200" dirty="0" smtClean="0"/>
              <a:t>часть </a:t>
            </a:r>
            <a:endParaRPr lang="ru-RU" sz="22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6200000" flipH="1">
            <a:off x="6143636" y="2714620"/>
            <a:ext cx="2357454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2214546" y="2571744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5929322" y="2143116"/>
            <a:ext cx="785818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Определить вид сказуемого.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1) Я стремился следовать этому совету Блока.</a:t>
            </a:r>
          </a:p>
          <a:p>
            <a:r>
              <a:rPr lang="ru-RU" sz="2400" dirty="0" smtClean="0"/>
              <a:t>2) Незнакомка стояла у калитки.</a:t>
            </a:r>
          </a:p>
          <a:p>
            <a:r>
              <a:rPr lang="ru-RU" sz="2400" dirty="0" smtClean="0"/>
              <a:t>3)Дорожные размышления мои были не очень приятны.</a:t>
            </a:r>
          </a:p>
          <a:p>
            <a:r>
              <a:rPr lang="ru-RU" sz="2400" dirty="0" smtClean="0"/>
              <a:t>4)Этот цвет особенно хорош осенью.</a:t>
            </a:r>
          </a:p>
          <a:p>
            <a:r>
              <a:rPr lang="ru-RU" sz="2400" dirty="0" smtClean="0"/>
              <a:t>5) Уж солнце начинало прятаться за снеговой хребет.</a:t>
            </a:r>
          </a:p>
          <a:p>
            <a:r>
              <a:rPr lang="ru-RU" sz="2400" dirty="0" smtClean="0"/>
              <a:t>6)До станции оставалось ещё с версту.</a:t>
            </a:r>
          </a:p>
          <a:p>
            <a:r>
              <a:rPr lang="ru-RU" sz="2400" dirty="0" smtClean="0"/>
              <a:t>7) Куры влезли на стол в саду и начали  склёвывать из тарелок  гречневую кашу.</a:t>
            </a:r>
          </a:p>
          <a:p>
            <a:r>
              <a:rPr lang="ru-RU" sz="2400" dirty="0" smtClean="0"/>
              <a:t>8) Самое редкое мужество – это мужество мысли.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Подготовка к ОГЭ. Задание 8, 11.(ФИПИ, открытый банк  заданий)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315152"/>
          </a:xfrm>
        </p:spPr>
        <p:txBody>
          <a:bodyPr>
            <a:normAutofit lnSpcReduction="10000"/>
          </a:bodyPr>
          <a:lstStyle/>
          <a:p>
            <a:r>
              <a:rPr lang="ru-RU" sz="1800" b="1" dirty="0" smtClean="0"/>
              <a:t>1) Задание 8</a:t>
            </a:r>
            <a:r>
              <a:rPr lang="ru-RU" sz="1800" dirty="0" smtClean="0"/>
              <a:t>. Выпишите </a:t>
            </a:r>
            <a:r>
              <a:rPr lang="ru-RU" sz="1800" b="1" dirty="0" smtClean="0"/>
              <a:t>грамматическую основу</a:t>
            </a:r>
            <a:r>
              <a:rPr lang="ru-RU" sz="1800" dirty="0" smtClean="0"/>
              <a:t> предложения </a:t>
            </a:r>
            <a:r>
              <a:rPr lang="ru-RU" sz="1800" dirty="0" smtClean="0"/>
              <a:t>.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А </a:t>
            </a:r>
            <a:r>
              <a:rPr lang="ru-RU" sz="1800" dirty="0" smtClean="0"/>
              <a:t>я улыбался и въявь, и в своём воображении и, как маленький Филиппок, </a:t>
            </a:r>
            <a:r>
              <a:rPr lang="ru-RU" sz="1800" dirty="0" smtClean="0"/>
              <a:t>утирал мокрый </a:t>
            </a:r>
            <a:r>
              <a:rPr lang="ru-RU" sz="1800" dirty="0" smtClean="0"/>
              <a:t>от волнения лоб большой шапкой, нарисованной на картинке.</a:t>
            </a:r>
          </a:p>
          <a:p>
            <a:pPr>
              <a:buNone/>
            </a:pPr>
            <a:r>
              <a:rPr lang="ru-RU" sz="1800" dirty="0" smtClean="0"/>
              <a:t>      Задание 11. Укажите </a:t>
            </a:r>
            <a:r>
              <a:rPr lang="ru-RU" sz="1800" dirty="0" smtClean="0"/>
              <a:t>количество</a:t>
            </a:r>
            <a:r>
              <a:rPr lang="ru-RU" sz="1800" b="1" dirty="0" smtClean="0"/>
              <a:t> грамматических основ </a:t>
            </a:r>
            <a:r>
              <a:rPr lang="ru-RU" sz="1800" dirty="0" smtClean="0"/>
              <a:t>в предложении </a:t>
            </a:r>
            <a:r>
              <a:rPr lang="ru-RU" sz="1800" dirty="0" smtClean="0"/>
              <a:t>. </a:t>
            </a:r>
            <a:r>
              <a:rPr lang="ru-RU" sz="1800" dirty="0" smtClean="0"/>
              <a:t>Ответ запишите цифрой.</a:t>
            </a:r>
          </a:p>
          <a:p>
            <a:pPr>
              <a:buNone/>
            </a:pPr>
            <a:r>
              <a:rPr lang="ru-RU" sz="1800" dirty="0" smtClean="0"/>
              <a:t>      (</a:t>
            </a:r>
            <a:r>
              <a:rPr lang="ru-RU" sz="1800" dirty="0" smtClean="0"/>
              <a:t>11)Я отбивал чечётку на каком-то старом табурете, показывал нос врагам, а пули жужжали рядом, и ни одна из них не задевала меня, и меня не убивали, как </a:t>
            </a:r>
            <a:r>
              <a:rPr lang="ru-RU" sz="1800" dirty="0" err="1" smtClean="0"/>
              <a:t>Гавроша</a:t>
            </a:r>
            <a:r>
              <a:rPr lang="ru-RU" sz="1800" dirty="0" smtClean="0"/>
              <a:t>, я отступал вместе с последними коммунарами, прятался в проходных дворах.</a:t>
            </a:r>
          </a:p>
          <a:p>
            <a:pPr>
              <a:buNone/>
            </a:pPr>
            <a:r>
              <a:rPr lang="ru-RU" sz="1800" b="1" dirty="0" smtClean="0"/>
              <a:t>      2)</a:t>
            </a:r>
            <a:r>
              <a:rPr lang="ru-RU" sz="1800" dirty="0" smtClean="0"/>
              <a:t> Задание 8. </a:t>
            </a:r>
            <a:r>
              <a:rPr lang="ru-RU" sz="1800" dirty="0" smtClean="0"/>
              <a:t>Выпишите </a:t>
            </a:r>
            <a:r>
              <a:rPr lang="ru-RU" sz="1800" b="1" dirty="0" smtClean="0"/>
              <a:t>грамматическую основу</a:t>
            </a:r>
            <a:r>
              <a:rPr lang="ru-RU" sz="1800" dirty="0" smtClean="0"/>
              <a:t> предложения </a:t>
            </a:r>
            <a:r>
              <a:rPr lang="ru-RU" sz="1800" dirty="0" smtClean="0"/>
              <a:t>.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У </a:t>
            </a:r>
            <a:r>
              <a:rPr lang="ru-RU" sz="1800" dirty="0" err="1" smtClean="0"/>
              <a:t>Мешкова</a:t>
            </a:r>
            <a:r>
              <a:rPr lang="ru-RU" sz="1800" dirty="0" smtClean="0"/>
              <a:t> отроду не было внутренних тормозов.</a:t>
            </a:r>
          </a:p>
          <a:p>
            <a:pPr>
              <a:buNone/>
            </a:pPr>
            <a:r>
              <a:rPr lang="ru-RU" sz="1800" dirty="0" smtClean="0"/>
              <a:t>      Задание 11. </a:t>
            </a:r>
            <a:r>
              <a:rPr lang="ru-RU" sz="1800" dirty="0" smtClean="0"/>
              <a:t>Укажите количество</a:t>
            </a:r>
            <a:r>
              <a:rPr lang="ru-RU" sz="1800" b="1" dirty="0" smtClean="0"/>
              <a:t> грамматических основ </a:t>
            </a:r>
            <a:r>
              <a:rPr lang="ru-RU" sz="1800" dirty="0" smtClean="0"/>
              <a:t>в предложении </a:t>
            </a:r>
            <a:r>
              <a:rPr lang="ru-RU" sz="1800" dirty="0" smtClean="0"/>
              <a:t>. </a:t>
            </a:r>
            <a:r>
              <a:rPr lang="ru-RU" sz="1800" dirty="0" smtClean="0"/>
              <a:t>Ответ запишите цифрой.</a:t>
            </a:r>
          </a:p>
          <a:p>
            <a:pPr>
              <a:buNone/>
            </a:pPr>
            <a:r>
              <a:rPr lang="ru-RU" sz="1800" dirty="0" smtClean="0"/>
              <a:t>      И </a:t>
            </a:r>
            <a:r>
              <a:rPr lang="ru-RU" sz="1800" dirty="0" smtClean="0"/>
              <a:t>вот однажды Анна Николаевна сказала, что школе дали много денег </a:t>
            </a:r>
            <a:r>
              <a:rPr lang="ru-RU" sz="1800" dirty="0" smtClean="0"/>
              <a:t>  для </a:t>
            </a:r>
            <a:r>
              <a:rPr lang="ru-RU" sz="1800" dirty="0" smtClean="0"/>
              <a:t>оборудования, и мы отправились в магазин наглядных пособий</a:t>
            </a:r>
          </a:p>
          <a:p>
            <a:pPr>
              <a:buNone/>
            </a:pPr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Подготовка к ОГЭ. Задание 8, 11.(ФИПИ, </a:t>
            </a:r>
            <a:r>
              <a:rPr lang="ru-RU" sz="2800" dirty="0" smtClean="0"/>
              <a:t>открытый банк  </a:t>
            </a:r>
            <a:r>
              <a:rPr lang="ru-RU" sz="2800" dirty="0" smtClean="0"/>
              <a:t>заданий)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3)</a:t>
            </a:r>
            <a:r>
              <a:rPr lang="ru-RU" sz="1800" dirty="0" smtClean="0"/>
              <a:t>. Задание 8. </a:t>
            </a:r>
            <a:r>
              <a:rPr lang="ru-RU" sz="1800" dirty="0" smtClean="0"/>
              <a:t>Выпишите </a:t>
            </a:r>
            <a:r>
              <a:rPr lang="ru-RU" sz="1800" b="1" dirty="0" smtClean="0"/>
              <a:t>грамматическую основу</a:t>
            </a:r>
            <a:r>
              <a:rPr lang="ru-RU" sz="1800" dirty="0" smtClean="0"/>
              <a:t> предложения </a:t>
            </a:r>
            <a:r>
              <a:rPr lang="ru-RU" sz="1800" dirty="0" smtClean="0"/>
              <a:t>.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Его </a:t>
            </a:r>
            <a:r>
              <a:rPr lang="ru-RU" sz="1800" dirty="0" smtClean="0"/>
              <a:t>как бы и не было</a:t>
            </a:r>
          </a:p>
          <a:p>
            <a:pPr>
              <a:buNone/>
            </a:pPr>
            <a:r>
              <a:rPr lang="ru-RU" sz="1800" dirty="0" smtClean="0"/>
              <a:t>Задание 11. </a:t>
            </a:r>
            <a:r>
              <a:rPr lang="ru-RU" sz="1800" dirty="0" smtClean="0"/>
              <a:t>Укажите количество</a:t>
            </a:r>
            <a:r>
              <a:rPr lang="ru-RU" sz="1800" b="1" dirty="0" smtClean="0"/>
              <a:t> грамматических основ </a:t>
            </a:r>
            <a:r>
              <a:rPr lang="ru-RU" sz="1800" dirty="0" smtClean="0"/>
              <a:t>в предложении.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Она </a:t>
            </a:r>
            <a:r>
              <a:rPr lang="ru-RU" sz="1800" dirty="0" smtClean="0"/>
              <a:t>не жалуется, значит, ей хорошо</a:t>
            </a:r>
          </a:p>
          <a:p>
            <a:pPr>
              <a:buNone/>
            </a:pPr>
            <a:r>
              <a:rPr lang="ru-RU" sz="1800" b="1" dirty="0" smtClean="0"/>
              <a:t>4)</a:t>
            </a:r>
            <a:r>
              <a:rPr lang="ru-RU" sz="1800" dirty="0" smtClean="0"/>
              <a:t>. Задание 8. </a:t>
            </a:r>
            <a:r>
              <a:rPr lang="ru-RU" sz="1800" dirty="0" smtClean="0"/>
              <a:t>Выпишите </a:t>
            </a:r>
            <a:r>
              <a:rPr lang="ru-RU" sz="1800" b="1" dirty="0" smtClean="0"/>
              <a:t>грамматическую основу</a:t>
            </a:r>
            <a:r>
              <a:rPr lang="ru-RU" sz="1800" dirty="0" smtClean="0"/>
              <a:t> предложения </a:t>
            </a:r>
            <a:r>
              <a:rPr lang="ru-RU" sz="1800" dirty="0" smtClean="0"/>
              <a:t>.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Через </a:t>
            </a:r>
            <a:r>
              <a:rPr lang="ru-RU" sz="1800" dirty="0" smtClean="0"/>
              <a:t>неделю всё </a:t>
            </a:r>
            <a:r>
              <a:rPr lang="ru-RU" sz="1800" dirty="0" smtClean="0"/>
              <a:t>повторилось.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Задание 11. </a:t>
            </a:r>
            <a:r>
              <a:rPr lang="ru-RU" sz="1800" dirty="0" smtClean="0"/>
              <a:t>Укажите количество</a:t>
            </a:r>
            <a:r>
              <a:rPr lang="ru-RU" sz="1800" b="1" dirty="0" smtClean="0"/>
              <a:t> грамматических основ </a:t>
            </a:r>
            <a:r>
              <a:rPr lang="ru-RU" sz="1800" dirty="0" smtClean="0"/>
              <a:t>в предложении </a:t>
            </a:r>
            <a:r>
              <a:rPr lang="ru-RU" sz="1800" dirty="0" smtClean="0"/>
              <a:t>. </a:t>
            </a:r>
            <a:r>
              <a:rPr lang="ru-RU" sz="1800" dirty="0" smtClean="0"/>
              <a:t>Ответ запишите цифрой</a:t>
            </a:r>
          </a:p>
          <a:p>
            <a:pPr>
              <a:buNone/>
            </a:pPr>
            <a:r>
              <a:rPr lang="ru-RU" sz="1800" dirty="0" smtClean="0"/>
              <a:t>У </a:t>
            </a:r>
            <a:r>
              <a:rPr lang="ru-RU" sz="1800" dirty="0" smtClean="0"/>
              <a:t>меня давно была </a:t>
            </a:r>
            <a:r>
              <a:rPr lang="ru-RU" sz="1800" dirty="0" smtClean="0"/>
              <a:t>мечта </a:t>
            </a:r>
            <a:r>
              <a:rPr lang="ru-RU" sz="1800" dirty="0" smtClean="0"/>
              <a:t>– свой клуб для </a:t>
            </a:r>
            <a:r>
              <a:rPr lang="ru-RU" sz="1800" dirty="0" err="1" smtClean="0"/>
              <a:t>байкеров</a:t>
            </a:r>
            <a:r>
              <a:rPr lang="ru-RU" sz="1800" dirty="0" smtClean="0"/>
              <a:t>, и я его открою</a:t>
            </a:r>
            <a:r>
              <a:rPr lang="ru-RU" sz="1800" dirty="0" smtClean="0"/>
              <a:t>.</a:t>
            </a:r>
          </a:p>
          <a:p>
            <a:pPr>
              <a:buNone/>
            </a:pPr>
            <a:r>
              <a:rPr lang="ru-RU" sz="1800" dirty="0" smtClean="0"/>
              <a:t>5). Задание 8. </a:t>
            </a:r>
            <a:r>
              <a:rPr lang="ru-RU" sz="1800" dirty="0" smtClean="0"/>
              <a:t>Выпишите </a:t>
            </a:r>
            <a:r>
              <a:rPr lang="ru-RU" sz="1800" b="1" dirty="0" smtClean="0"/>
              <a:t>грамматическую основу</a:t>
            </a:r>
            <a:r>
              <a:rPr lang="ru-RU" sz="1800" dirty="0" smtClean="0"/>
              <a:t> предложения </a:t>
            </a:r>
            <a:r>
              <a:rPr lang="ru-RU" sz="1800" dirty="0" smtClean="0"/>
              <a:t>.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Девочку </a:t>
            </a:r>
            <a:r>
              <a:rPr lang="ru-RU" sz="1800" dirty="0" smtClean="0"/>
              <a:t>звали Алиса</a:t>
            </a:r>
          </a:p>
          <a:p>
            <a:pPr>
              <a:buNone/>
            </a:pPr>
            <a:r>
              <a:rPr lang="ru-RU" sz="1800" dirty="0" smtClean="0"/>
              <a:t>Задание 11. </a:t>
            </a:r>
            <a:r>
              <a:rPr lang="ru-RU" sz="1800" dirty="0" smtClean="0"/>
              <a:t>Укажите количество</a:t>
            </a:r>
            <a:r>
              <a:rPr lang="ru-RU" sz="1800" b="1" dirty="0" smtClean="0"/>
              <a:t> грамматических основ </a:t>
            </a:r>
            <a:r>
              <a:rPr lang="ru-RU" sz="1800" dirty="0" smtClean="0"/>
              <a:t>в предложении </a:t>
            </a:r>
            <a:r>
              <a:rPr lang="ru-RU" sz="1800" dirty="0" smtClean="0"/>
              <a:t>. </a:t>
            </a:r>
            <a:r>
              <a:rPr lang="ru-RU" sz="1800" dirty="0" smtClean="0"/>
              <a:t>Ответ запишите цифрой.</a:t>
            </a:r>
          </a:p>
          <a:p>
            <a:pPr>
              <a:buNone/>
            </a:pPr>
            <a:r>
              <a:rPr lang="ru-RU" sz="1800" dirty="0" smtClean="0"/>
              <a:t>Алиса </a:t>
            </a:r>
            <a:r>
              <a:rPr lang="ru-RU" sz="1800" dirty="0" smtClean="0"/>
              <a:t>могла свободно войти в театральный двор, который охранял строгий сторож, а другие дети не могли попасть в этот интересный мир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Литература.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Учебно-методический комплект по русскому языку для 8 класса авторов Л.А. </a:t>
            </a:r>
            <a:r>
              <a:rPr lang="ru-RU" dirty="0" err="1" smtClean="0"/>
              <a:t>Тростенцовой</a:t>
            </a:r>
            <a:r>
              <a:rPr lang="ru-RU" dirty="0" smtClean="0"/>
              <a:t>, Т.А. </a:t>
            </a:r>
            <a:r>
              <a:rPr lang="ru-RU" dirty="0" err="1" smtClean="0"/>
              <a:t>Ладыженской</a:t>
            </a:r>
            <a:r>
              <a:rPr lang="ru-RU" dirty="0" smtClean="0"/>
              <a:t>, А.Д. </a:t>
            </a:r>
            <a:r>
              <a:rPr lang="ru-RU" dirty="0" err="1" smtClean="0"/>
              <a:t>Дейкиной</a:t>
            </a:r>
            <a:r>
              <a:rPr lang="ru-RU" dirty="0" smtClean="0"/>
              <a:t> и др.</a:t>
            </a:r>
          </a:p>
          <a:p>
            <a:r>
              <a:rPr lang="ru-RU" dirty="0" smtClean="0"/>
              <a:t>2) ФИПИ. Открытый банк  заданий ОГЭ.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199</TotalTime>
  <Words>634</Words>
  <PresentationFormat>Экран (4:3)</PresentationFormat>
  <Paragraphs>90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Сказуемое. Виды сказуемого.  8 класс. ( УМК Л.А. Тростенцовой. Т.А. Ладыженской, А.Д. Дейкиной)</vt:lpstr>
      <vt:lpstr>Повторение.</vt:lpstr>
      <vt:lpstr>Теория. «Русский язык.8 класс» авторы: Л.А.Тростенцова, Т.А. Ладыженская, А.Д.Дейкина, О.М.Александрова.</vt:lpstr>
      <vt:lpstr>Найти  сказуемое, определить, какой частью речи оно выражено.</vt:lpstr>
      <vt:lpstr>Виды сказуемого:</vt:lpstr>
      <vt:lpstr>Определить вид сказуемого.</vt:lpstr>
      <vt:lpstr>Подготовка к ОГЭ. Задание 8, 11.(ФИПИ, открытый банк  заданий)</vt:lpstr>
      <vt:lpstr>Подготовка к ОГЭ. Задание 8, 11.(ФИПИ, открытый банк  заданий)</vt:lpstr>
      <vt:lpstr>Литература.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Сказуемое. Виды сказуемого.</dc:title>
  <dc:creator>Рада</dc:creator>
  <cp:lastModifiedBy>Рада</cp:lastModifiedBy>
  <cp:revision>22</cp:revision>
  <dcterms:created xsi:type="dcterms:W3CDTF">2016-11-28T11:49:05Z</dcterms:created>
  <dcterms:modified xsi:type="dcterms:W3CDTF">2016-12-04T19:05:11Z</dcterms:modified>
</cp:coreProperties>
</file>