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3"/>
  </p:notesMasterIdLst>
  <p:sldIdLst>
    <p:sldId id="256" r:id="rId3"/>
    <p:sldId id="263" r:id="rId4"/>
    <p:sldId id="259" r:id="rId5"/>
    <p:sldId id="257" r:id="rId6"/>
    <p:sldId id="264" r:id="rId7"/>
    <p:sldId id="265" r:id="rId8"/>
    <p:sldId id="269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BE4E9-1D86-4F05-AC7C-507DB18F1E46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A18B4-A6AC-49DE-ACC4-12C90FDD1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269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A18B4-A6AC-49DE-ACC4-12C90FDD1E0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404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ku4mina.ucoz.ru/" TargetMode="Externa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B9D7-02D6-4638-AB9D-FAC9F717B131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4F69-C541-49CC-B8BA-8E76151EB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522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B9D7-02D6-4638-AB9D-FAC9F717B131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4F69-C541-49CC-B8BA-8E76151EB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462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B9D7-02D6-4638-AB9D-FAC9F717B131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4F69-C541-49CC-B8BA-8E76151EB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635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642938" y="1214438"/>
            <a:ext cx="7858125" cy="4000500"/>
          </a:xfrm>
          <a:prstGeom prst="flowChartAlternateProcess">
            <a:avLst/>
          </a:prstGeom>
          <a:solidFill>
            <a:srgbClr val="A3E7FF">
              <a:alpha val="88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6356350"/>
            <a:ext cx="1204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ma-SE" sz="800" dirty="0">
                <a:solidFill>
                  <a:srgbClr val="00B0F0"/>
                </a:solidFill>
                <a:hlinkClick r:id="rId2"/>
              </a:rPr>
              <a:t>http://ku4mina.ucoz.ru/</a:t>
            </a:r>
            <a:endParaRPr lang="ru-RU" sz="800" dirty="0">
              <a:solidFill>
                <a:srgbClr val="00B0F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00962" cy="145733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343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9113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F37AB2-9C21-45C3-A5AA-941A91CD9F3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47D04-8873-4D0F-83A2-095975480B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727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C53C23-8EFB-4A5C-B34F-D74AC7F3A7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A7AC8-59CE-415C-80E1-4671B8EB66D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350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500813"/>
            <a:ext cx="1471613" cy="220662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D148A4-5629-487C-B31D-116D233AF43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34FA8-03DE-4491-B37D-36AD7F85D2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858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150D8A-0A1C-43CC-884D-1B780895A8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B5F1-9BCF-454A-801D-06D6BC4966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417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7EA7E1-23AC-481C-87A1-437ECC63F4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79F5B-4F12-4210-BFFD-44B0204E3E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70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42388F9-4464-4E06-864E-99397FBC9B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4BFD0-3F00-4228-81A5-5F35D8D435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888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B9D7-02D6-4638-AB9D-FAC9F717B131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4F69-C541-49CC-B8BA-8E76151EB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5131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0648D8-4F1C-4E1B-9C8E-328E0F6B18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35486-6322-4D0B-90A8-D1E3453670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1251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5A6373-6CA5-4099-B98C-CFE82804604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D93B4-3B0C-42D8-A6D5-B29DA770BA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0545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D4239A-4C66-4448-A26C-E40120163B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04.12.2016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C107C-995D-43F3-A584-E155F90C1D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25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B9D7-02D6-4638-AB9D-FAC9F717B131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4F69-C541-49CC-B8BA-8E76151EB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61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B9D7-02D6-4638-AB9D-FAC9F717B131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4F69-C541-49CC-B8BA-8E76151EB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599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B9D7-02D6-4638-AB9D-FAC9F717B131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4F69-C541-49CC-B8BA-8E76151EB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73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B9D7-02D6-4638-AB9D-FAC9F717B131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4F69-C541-49CC-B8BA-8E76151EB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168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B9D7-02D6-4638-AB9D-FAC9F717B131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4F69-C541-49CC-B8BA-8E76151EB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92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B9D7-02D6-4638-AB9D-FAC9F717B131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4F69-C541-49CC-B8BA-8E76151EB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123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B9D7-02D6-4638-AB9D-FAC9F717B131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4F69-C541-49CC-B8BA-8E76151EB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867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hyperlink" Target="http://ku4mina.ucoz.ru/" TargetMode="Externa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EB9D7-02D6-4638-AB9D-FAC9F717B131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74F69-C541-49CC-B8BA-8E76151EB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64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214313" y="142875"/>
            <a:ext cx="8715375" cy="6215063"/>
          </a:xfrm>
          <a:prstGeom prst="flowChartAlternateProcess">
            <a:avLst/>
          </a:prstGeom>
          <a:solidFill>
            <a:srgbClr val="A3E7FF">
              <a:alpha val="87843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27" name="Рисунок 8" descr="спорт.jpe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795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71613" cy="365125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428625"/>
            <a:ext cx="8229600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27E1E2-0F7F-445D-88A0-43D3BE5857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8" y="6286500"/>
            <a:ext cx="128587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ma-SE" sz="800" dirty="0">
                <a:solidFill>
                  <a:srgbClr val="00B0F0"/>
                </a:solidFill>
                <a:hlinkClick r:id="rId15"/>
              </a:rPr>
              <a:t>http://ku4mina.ucoz.ru/</a:t>
            </a:r>
            <a:endParaRPr lang="ru-RU" sz="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632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3" y="0"/>
            <a:ext cx="91394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051720" y="2060848"/>
            <a:ext cx="55446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dirty="0" smtClean="0">
              <a:solidFill>
                <a:schemeClr val="tx2"/>
              </a:solidFill>
            </a:endParaRPr>
          </a:p>
          <a:p>
            <a:r>
              <a:rPr lang="ru-RU" sz="4000" b="1" dirty="0" smtClean="0">
                <a:solidFill>
                  <a:schemeClr val="tx2"/>
                </a:solidFill>
              </a:rPr>
              <a:t>Логопедический проект </a:t>
            </a:r>
          </a:p>
          <a:p>
            <a:r>
              <a:rPr lang="ru-RU" sz="4400" b="1" dirty="0" smtClean="0">
                <a:solidFill>
                  <a:schemeClr val="tx2"/>
                </a:solidFill>
              </a:rPr>
              <a:t>«Мы- спортсмены!»</a:t>
            </a:r>
          </a:p>
          <a:p>
            <a:endParaRPr lang="ru-RU" sz="2400" b="1" dirty="0" smtClean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</a:rPr>
              <a:t>               Учитель-логопед: </a:t>
            </a:r>
            <a:r>
              <a:rPr lang="ru-RU" sz="2400" b="1" dirty="0" err="1" smtClean="0">
                <a:solidFill>
                  <a:schemeClr val="tx2"/>
                </a:solidFill>
              </a:rPr>
              <a:t>Теренко</a:t>
            </a:r>
            <a:r>
              <a:rPr lang="ru-RU" sz="2400" b="1" dirty="0" smtClean="0">
                <a:solidFill>
                  <a:schemeClr val="tx2"/>
                </a:solidFill>
              </a:rPr>
              <a:t> Н.А.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                      </a:t>
            </a:r>
            <a:r>
              <a:rPr lang="ru-RU" sz="2000" b="1" dirty="0" smtClean="0">
                <a:solidFill>
                  <a:schemeClr val="tx2"/>
                </a:solidFill>
              </a:rPr>
              <a:t>МКДОУ «Детский сад №24»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                                         2016г.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60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/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Спортсмены </a:t>
            </a:r>
            <a:r>
              <a:rPr lang="ru-RU" b="1" dirty="0">
                <a:solidFill>
                  <a:schemeClr val="tx2"/>
                </a:solidFill>
              </a:rPr>
              <a:t>лишь лучшие на пьедестале, вручают торжественно всем им медали! </a:t>
            </a:r>
            <a:br>
              <a:rPr 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30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dirty="0" smtClean="0">
                <a:solidFill>
                  <a:schemeClr val="tx2"/>
                </a:solidFill>
              </a:rPr>
              <a:t>Мы - выносливые спортсмены!</a:t>
            </a:r>
            <a:br>
              <a:rPr lang="ru-RU" altLang="ru-RU" sz="2800" b="1" dirty="0" smtClean="0">
                <a:solidFill>
                  <a:schemeClr val="tx2"/>
                </a:solidFill>
              </a:rPr>
            </a:br>
            <a:r>
              <a:rPr lang="ru-RU" altLang="ru-RU" sz="2800" b="1" dirty="0" smtClean="0">
                <a:solidFill>
                  <a:schemeClr val="tx2"/>
                </a:solidFill>
              </a:rPr>
              <a:t>Тренируем дыхание на «хоккейной площадке».</a:t>
            </a:r>
          </a:p>
        </p:txBody>
      </p:sp>
      <p:pic>
        <p:nvPicPr>
          <p:cNvPr id="4" name="Picture 2" descr="F:\фото для Теренко\DSC00125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56"/>
          <a:stretch/>
        </p:blipFill>
        <p:spPr bwMode="auto">
          <a:xfrm>
            <a:off x="568170" y="2308194"/>
            <a:ext cx="3859813" cy="306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Домашний\Desktop\спорт\DSC091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96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Мы - сильные спортсмены!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«Наши пальцы - борцы-силачи»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F:\фото для Теренко\DSC001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61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Мы – умные спортсмены!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Ловко мячик мы поймаем и спортсмена называем!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dirty="0" smtClean="0"/>
              <a:t> </a:t>
            </a:r>
            <a:endParaRPr lang="ru-RU" altLang="ru-RU" dirty="0"/>
          </a:p>
        </p:txBody>
      </p:sp>
      <p:pic>
        <p:nvPicPr>
          <p:cNvPr id="4099" name="Picture 3" descr="F:\фото для Теренко\DSC0014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1610" y="1772816"/>
            <a:ext cx="5964206" cy="4242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42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Мы - находчивые спортсмены!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В словах найдём мы букву С!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5122" name="Picture 2" descr="F:\фото для Теренко\DSC00154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8"/>
          <a:stretch/>
        </p:blipFill>
        <p:spPr bwMode="auto">
          <a:xfrm>
            <a:off x="683568" y="2276872"/>
            <a:ext cx="3448235" cy="304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фото для Теренко\DSC00157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15"/>
          <a:stretch/>
        </p:blipFill>
        <p:spPr bwMode="auto">
          <a:xfrm>
            <a:off x="5220072" y="1847282"/>
            <a:ext cx="3240360" cy="366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28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Мы - изобретательные спортсмены!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Конструируем </a:t>
            </a:r>
            <a:r>
              <a:rPr lang="ru-RU" sz="2800" b="1" dirty="0">
                <a:solidFill>
                  <a:schemeClr val="tx2"/>
                </a:solidFill>
              </a:rPr>
              <a:t>с</a:t>
            </a:r>
            <a:r>
              <a:rPr lang="ru-RU" sz="2800" b="1" dirty="0" smtClean="0">
                <a:solidFill>
                  <a:schemeClr val="tx2"/>
                </a:solidFill>
              </a:rPr>
              <a:t>портивный инвентарь 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с помощью палочек </a:t>
            </a:r>
            <a:r>
              <a:rPr lang="ru-RU" sz="2800" b="1" dirty="0" err="1" smtClean="0">
                <a:solidFill>
                  <a:schemeClr val="tx2"/>
                </a:solidFill>
              </a:rPr>
              <a:t>Кьюизинера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6146" name="Picture 2" descr="F:\фото для Теренко\DSC001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фото для Теренко\DSC001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58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91264" cy="1632223"/>
          </a:xfrm>
        </p:spPr>
        <p:txBody>
          <a:bodyPr/>
          <a:lstStyle/>
          <a:p>
            <a:r>
              <a:rPr lang="ru-RU" sz="2800" b="1" dirty="0" smtClean="0">
                <a:solidFill>
                  <a:srgbClr val="1F497D"/>
                </a:solidFill>
              </a:rPr>
              <a:t>Мы </a:t>
            </a:r>
            <a:r>
              <a:rPr lang="ru-RU" sz="2800" b="1" dirty="0">
                <a:solidFill>
                  <a:srgbClr val="1F497D"/>
                </a:solidFill>
              </a:rPr>
              <a:t>- изобретательные спортсмены!</a:t>
            </a:r>
            <a:br>
              <a:rPr lang="ru-RU" sz="2800" b="1" dirty="0">
                <a:solidFill>
                  <a:srgbClr val="1F497D"/>
                </a:solidFill>
              </a:rPr>
            </a:br>
            <a:r>
              <a:rPr lang="ru-RU" sz="2800" b="1" dirty="0" smtClean="0">
                <a:solidFill>
                  <a:srgbClr val="1F497D"/>
                </a:solidFill>
              </a:rPr>
              <a:t>Из </a:t>
            </a:r>
            <a:r>
              <a:rPr lang="ru-RU" sz="3200" b="1" dirty="0" err="1" smtClean="0">
                <a:solidFill>
                  <a:srgbClr val="1F497D"/>
                </a:solidFill>
              </a:rPr>
              <a:t>лего</a:t>
            </a:r>
            <a:r>
              <a:rPr lang="ru-RU" sz="3600" b="1" dirty="0" smtClean="0">
                <a:solidFill>
                  <a:srgbClr val="1F497D"/>
                </a:solidFill>
              </a:rPr>
              <a:t> </a:t>
            </a:r>
            <a:r>
              <a:rPr lang="ru-RU" sz="2800" b="1" dirty="0" smtClean="0">
                <a:solidFill>
                  <a:srgbClr val="1F497D"/>
                </a:solidFill>
              </a:rPr>
              <a:t>сконструировать смогли – </a:t>
            </a:r>
            <a:br>
              <a:rPr lang="ru-RU" sz="2800" b="1" dirty="0" smtClean="0">
                <a:solidFill>
                  <a:srgbClr val="1F497D"/>
                </a:solidFill>
              </a:rPr>
            </a:br>
            <a:r>
              <a:rPr lang="ru-RU" sz="2800" b="1" dirty="0" smtClean="0">
                <a:solidFill>
                  <a:srgbClr val="1F497D"/>
                </a:solidFill>
              </a:rPr>
              <a:t>хоккеиста с клюшкой, шайбой, </a:t>
            </a:r>
            <a:br>
              <a:rPr lang="ru-RU" sz="2800" b="1" dirty="0" smtClean="0">
                <a:solidFill>
                  <a:srgbClr val="1F497D"/>
                </a:solidFill>
              </a:rPr>
            </a:br>
            <a:r>
              <a:rPr lang="ru-RU" sz="2800" b="1" dirty="0" smtClean="0">
                <a:solidFill>
                  <a:srgbClr val="1F497D"/>
                </a:solidFill>
              </a:rPr>
              <a:t>теннисную ракетку и фигурные коньки!</a:t>
            </a:r>
            <a:r>
              <a:rPr lang="ru-RU" sz="3600" b="1" dirty="0" smtClean="0">
                <a:solidFill>
                  <a:srgbClr val="1F497D"/>
                </a:solidFill>
              </a:rPr>
              <a:t> </a:t>
            </a:r>
            <a:endParaRPr lang="ru-RU" sz="3600" dirty="0"/>
          </a:p>
        </p:txBody>
      </p:sp>
      <p:pic>
        <p:nvPicPr>
          <p:cNvPr id="2050" name="Picture 2" descr="C:\Users\Домашний\Desktop\спорт\DSC09210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 rot="5400000">
            <a:off x="386441" y="3006047"/>
            <a:ext cx="2826502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C:\Users\Домашний\Desktop\спорт\DSC09204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8"/>
          <a:stretch/>
        </p:blipFill>
        <p:spPr bwMode="auto">
          <a:xfrm rot="5400000">
            <a:off x="5589097" y="2915959"/>
            <a:ext cx="4047018" cy="2624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" name="Picture 2" descr="C:\Users\Домашний\Desktop\спорт\DSC0920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020921" y="3000546"/>
            <a:ext cx="3627909" cy="26859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0362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5256584" cy="1512168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</a:rPr>
              <a:t/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>
                <a:solidFill>
                  <a:schemeClr val="tx2"/>
                </a:solidFill>
              </a:rPr>
              <a:t/>
            </a:r>
            <a:br>
              <a:rPr lang="ru-RU" sz="2800" b="1" dirty="0">
                <a:solidFill>
                  <a:schemeClr val="tx2"/>
                </a:solidFill>
              </a:rPr>
            </a:br>
            <a:r>
              <a:rPr lang="ru-RU" sz="2800" b="1" dirty="0">
                <a:solidFill>
                  <a:schemeClr val="tx2"/>
                </a:solidFill>
              </a:rPr>
              <a:t/>
            </a:r>
            <a:br>
              <a:rPr lang="ru-RU" sz="2800" b="1" dirty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Показательные 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выступления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</a:rPr>
              <a:t>спортсменов.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/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Мы физически активны,  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С ним мы станем быстры, сильны.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Закаляет нам натуру, укрепит мускулатуру.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Не нужны конфеты, торт , 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нужен нам один лишь спорт!</a:t>
            </a:r>
            <a:r>
              <a:rPr lang="ru-RU" sz="2800" b="1" dirty="0" smtClean="0">
                <a:solidFill>
                  <a:schemeClr val="tx2"/>
                </a:solidFill>
              </a:rPr>
              <a:t/>
            </a:r>
            <a:br>
              <a:rPr lang="ru-RU" sz="2800" b="1" dirty="0" smtClean="0">
                <a:solidFill>
                  <a:schemeClr val="tx2"/>
                </a:solidFill>
              </a:rPr>
            </a:b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7170" name="Picture 2" descr="F:\фото для Теренко\DSC00134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06"/>
          <a:stretch/>
        </p:blipFill>
        <p:spPr bwMode="auto">
          <a:xfrm>
            <a:off x="755576" y="3284984"/>
            <a:ext cx="3829248" cy="297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фото для Теренко\DSC00136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45"/>
          <a:stretch/>
        </p:blipFill>
        <p:spPr bwMode="auto">
          <a:xfrm>
            <a:off x="5156473" y="3284984"/>
            <a:ext cx="2974596" cy="2952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фото для Теренко\DSC0013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217"/>
          <a:stretch/>
        </p:blipFill>
        <p:spPr bwMode="auto">
          <a:xfrm>
            <a:off x="5364088" y="267794"/>
            <a:ext cx="2952328" cy="293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21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4618856" cy="235230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Мы - самостоятельные спортсмены!</a:t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Каждый из нас увлечён своим делом!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9218" name="Picture 2" descr="F:\фото для Теренко\DSC001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553360"/>
            <a:ext cx="3078261" cy="230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фото для Теренко\DSC00116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158"/>
          <a:stretch/>
        </p:blipFill>
        <p:spPr bwMode="auto">
          <a:xfrm>
            <a:off x="4860032" y="3068960"/>
            <a:ext cx="3668930" cy="309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фото для Теренко\DSC001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4038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42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60</Words>
  <Application>Microsoft Office PowerPoint</Application>
  <PresentationFormat>Экран (4:3)</PresentationFormat>
  <Paragraphs>18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Презентация PowerPoint</vt:lpstr>
      <vt:lpstr>Мы - выносливые спортсмены! Тренируем дыхание на «хоккейной площадке».</vt:lpstr>
      <vt:lpstr>Мы - сильные спортсмены! «Наши пальцы - борцы-силачи»</vt:lpstr>
      <vt:lpstr>Мы – умные спортсмены! Ловко мячик мы поймаем и спортсмена называем!</vt:lpstr>
      <vt:lpstr>Мы - находчивые спортсмены! В словах найдём мы букву С!</vt:lpstr>
      <vt:lpstr>Мы - изобретательные спортсмены! Конструируем спортивный инвентарь  с помощью палочек Кьюизинера</vt:lpstr>
      <vt:lpstr>Мы - изобретательные спортсмены! Из лего сконструировать смогли –  хоккеиста с клюшкой, шайбой,  теннисную ракетку и фигурные коньки! </vt:lpstr>
      <vt:lpstr>   Показательные  выступления спортсменов.  Мы физически активны,   С ним мы станем быстры, сильны. Закаляет нам натуру, укрепит мускулатуру. Не нужны конфеты, торт ,  нужен нам один лишь спорт! </vt:lpstr>
      <vt:lpstr>Мы - самостоятельные спортсмены! Каждый из нас увлечён своим делом!</vt:lpstr>
      <vt:lpstr>   Спортсмены лишь лучшие на пьедестале, вручают торжественно всем им медали!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Домашний</cp:lastModifiedBy>
  <cp:revision>25</cp:revision>
  <dcterms:created xsi:type="dcterms:W3CDTF">2016-02-01T10:56:39Z</dcterms:created>
  <dcterms:modified xsi:type="dcterms:W3CDTF">2016-12-04T09:00:30Z</dcterms:modified>
</cp:coreProperties>
</file>