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9710" autoAdjust="0"/>
  </p:normalViewPr>
  <p:slideViewPr>
    <p:cSldViewPr>
      <p:cViewPr varScale="1">
        <p:scale>
          <a:sx n="91" d="100"/>
          <a:sy n="91" d="100"/>
        </p:scale>
        <p:origin x="-21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D45D4-63D7-4082-89C3-9ED3887EA81B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1A7D2-FDE9-4750-A4B2-0D73C5E236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1A7D2-FDE9-4750-A4B2-0D73C5E236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866FB-1953-485A-8203-DA0374A808A5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3C61E-A759-43E1-B6E8-13D7A9DAD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785949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Москва-столица нашей Родины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Шагалкина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Можаева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Наталья\Desktop\karta-.jpg"/>
          <p:cNvPicPr>
            <a:picLocks noChangeAspect="1" noChangeArrowheads="1"/>
          </p:cNvPicPr>
          <p:nvPr/>
        </p:nvPicPr>
        <p:blipFill>
          <a:blip r:embed="rId3" cstate="print"/>
          <a:srcRect l="8020" r="7403" b="13351"/>
          <a:stretch>
            <a:fillRect/>
          </a:stretch>
        </p:blipFill>
        <p:spPr bwMode="auto">
          <a:xfrm>
            <a:off x="357158" y="428604"/>
            <a:ext cx="8471706" cy="60007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трелка вправо 3"/>
          <p:cNvSpPr/>
          <p:nvPr/>
        </p:nvSpPr>
        <p:spPr>
          <a:xfrm>
            <a:off x="8429652" y="6500834"/>
            <a:ext cx="571504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ья\Desktop\презид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5131" y="1214422"/>
            <a:ext cx="2130009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7166"/>
            <a:ext cx="2500330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http://www.rr-info.ru/wp-content/uploads/2016/05/123122-450x3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214686"/>
            <a:ext cx="4500594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8429652" y="6215082"/>
            <a:ext cx="5497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357686" y="285728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В.В.Путин - Президент России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368" name="Picture 8" descr="C:\Users\Наталья\Desktop\Flag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357166"/>
            <a:ext cx="1643073" cy="142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лья\Desktop\москва дерев.jpg"/>
          <p:cNvPicPr>
            <a:picLocks noChangeAspect="1" noChangeArrowheads="1"/>
          </p:cNvPicPr>
          <p:nvPr/>
        </p:nvPicPr>
        <p:blipFill>
          <a:blip r:embed="rId2"/>
          <a:srcRect b="10606"/>
          <a:stretch>
            <a:fillRect/>
          </a:stretch>
        </p:blipFill>
        <p:spPr bwMode="auto">
          <a:xfrm>
            <a:off x="285720" y="1643050"/>
            <a:ext cx="5461567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Деревянный Кремль . Москва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786446" y="1714488"/>
            <a:ext cx="335755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Вот, он первый Кремль сосновый.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бревенчатой стеной.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родился город новый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назвался он Москвой....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8286776" y="6143644"/>
            <a:ext cx="62121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Наталья\Desktop\м-бел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528641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C:\Users\Наталья\Desktop\белокаммена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3786190"/>
            <a:ext cx="528641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42860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Москва белокаменная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8286776" y="6373368"/>
            <a:ext cx="6926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786446" y="3429000"/>
            <a:ext cx="285752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Люблю тебя, мой древний город.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Люблю и летом и зимой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 день осенний ты мне дорог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дорог раннею весной.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аталья\Desktop\крем-бе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57166"/>
            <a:ext cx="342902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Наталья\Desktop\кр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500174"/>
            <a:ext cx="6143669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143108" y="714356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КРАСНАЯ ПЛОЩАДЬ.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714356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МОСКВА.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 rot="10800000" flipV="1">
            <a:off x="6572264" y="1652512"/>
            <a:ext cx="25717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 - это красная площадь,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 - это башни кремля.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 - это сердце России,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Которое любит тебя!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8429652" y="6373368"/>
            <a:ext cx="7143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s/okruzhajuschij-mir/Simvolika/0012-012-Gerb-Moskv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3"/>
            <a:ext cx="8358246" cy="56436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357166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СИМВОЛЫ  МОСКВЫ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8429652" y="6215082"/>
            <a:ext cx="6926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аталья\Desktop\курант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71876"/>
            <a:ext cx="3357586" cy="2714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http://cdn15.img22.ria.ru/images/90679/66/9067966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5357842" cy="323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786446" y="214290"/>
            <a:ext cx="335755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Кремлевские звезды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Над нами горят.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Повсюду доходит их свет!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Хорошая Родина есть у ребят,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лучше той Родины, нет!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85720" y="4214818"/>
            <a:ext cx="49292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Звенят куранты в ранний час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башне луч играет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Москва на зорьке всякий раз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Привет нам посылает.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143248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C:\Users\Наталья\Desktop\Flag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71480"/>
            <a:ext cx="3681763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60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Москва-столица нашей Родины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Москва-столица нашей России</dc:title>
  <dc:creator>Наталья</dc:creator>
  <cp:lastModifiedBy>Наталья</cp:lastModifiedBy>
  <cp:revision>29</cp:revision>
  <dcterms:created xsi:type="dcterms:W3CDTF">2016-12-04T13:58:10Z</dcterms:created>
  <dcterms:modified xsi:type="dcterms:W3CDTF">2016-12-04T18:47:41Z</dcterms:modified>
</cp:coreProperties>
</file>