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C4E92-A137-4740-924B-80C4720AD7B3}" type="doc">
      <dgm:prSet loTypeId="urn:microsoft.com/office/officeart/2005/8/layout/gear1" loCatId="cycle" qsTypeId="urn:microsoft.com/office/officeart/2005/8/quickstyle/3d3" qsCatId="3D" csTypeId="urn:microsoft.com/office/officeart/2005/8/colors/accent3_4" csCatId="accent3" phldr="1"/>
      <dgm:spPr/>
    </dgm:pt>
    <dgm:pt modelId="{9C52EE7C-8553-408D-AEF6-913CD20A7054}">
      <dgm:prSet phldrT="[Текст]" custT="1"/>
      <dgm:spPr>
        <a:gradFill flip="none" rotWithShape="0">
          <a:gsLst>
            <a:gs pos="0">
              <a:schemeClr val="accent3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3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3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Arial Narrow" pitchFamily="34" charset="0"/>
            </a:rPr>
            <a:t>* МЕЛКИЕ И СРЕДНИЕ ФЕОДАЛЫ;</a:t>
          </a:r>
        </a:p>
        <a:p>
          <a:r>
            <a:rPr lang="ru-RU" sz="3200" b="1" dirty="0" smtClean="0">
              <a:solidFill>
                <a:schemeClr val="tx1"/>
              </a:solidFill>
              <a:latin typeface="Arial Narrow" pitchFamily="34" charset="0"/>
            </a:rPr>
            <a:t>* РЫЦАРИ</a:t>
          </a:r>
          <a:endParaRPr lang="ru-RU" sz="32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C789A926-CD5E-4D06-BAB2-2BE25B21E9B6}" type="parTrans" cxnId="{1B3AC7FB-2CF2-44C4-961B-4658B31835B0}">
      <dgm:prSet/>
      <dgm:spPr/>
      <dgm:t>
        <a:bodyPr/>
        <a:lstStyle/>
        <a:p>
          <a:endParaRPr lang="ru-RU"/>
        </a:p>
      </dgm:t>
    </dgm:pt>
    <dgm:pt modelId="{DBB987F7-069D-4617-AD17-63385AA1A6C0}" type="sibTrans" cxnId="{1B3AC7FB-2CF2-44C4-961B-4658B31835B0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E60D3E69-64EA-4746-B706-BCDAC17B3E94}">
      <dgm:prSet phldrT="[Текст]" custT="1"/>
      <dgm:spPr>
        <a:gradFill flip="none" rotWithShape="0">
          <a:gsLst>
            <a:gs pos="0">
              <a:schemeClr val="accent6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6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6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Arial Narrow" pitchFamily="34" charset="0"/>
            </a:rPr>
            <a:t>* ГОРОДА;</a:t>
          </a:r>
        </a:p>
        <a:p>
          <a:r>
            <a:rPr lang="ru-RU" sz="2400" b="1" dirty="0" smtClean="0">
              <a:solidFill>
                <a:schemeClr val="tx1"/>
              </a:solidFill>
              <a:latin typeface="Arial Narrow" pitchFamily="34" charset="0"/>
            </a:rPr>
            <a:t>* ЦЕРКОВЬ</a:t>
          </a:r>
          <a:endParaRPr lang="ru-RU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31CF3459-6131-4B2D-A21C-4DFC27EFEF2E}" type="parTrans" cxnId="{0EF1317D-5797-4E42-907C-83D319600517}">
      <dgm:prSet/>
      <dgm:spPr/>
      <dgm:t>
        <a:bodyPr/>
        <a:lstStyle/>
        <a:p>
          <a:endParaRPr lang="ru-RU"/>
        </a:p>
      </dgm:t>
    </dgm:pt>
    <dgm:pt modelId="{9086FA60-1D2A-4601-BC41-63AEC5C2FE77}" type="sibTrans" cxnId="{0EF1317D-5797-4E42-907C-83D319600517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676DFA96-1B9C-41EE-ACAF-10549973C5E4}">
      <dgm:prSet phldrT="[Текст]" custT="1"/>
      <dgm:spPr>
        <a:gradFill flip="none" rotWithShape="0">
          <a:gsLst>
            <a:gs pos="0">
              <a:schemeClr val="accent4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4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4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Arial Narrow" pitchFamily="34" charset="0"/>
            </a:rPr>
            <a:t>* РЕМЕСЛЕННИКИ </a:t>
          </a:r>
          <a:r>
            <a:rPr lang="ru-RU" sz="2000" b="1" dirty="0" smtClean="0">
              <a:solidFill>
                <a:schemeClr val="tx1"/>
              </a:solidFill>
              <a:latin typeface="Arial Narrow" pitchFamily="34" charset="0"/>
            </a:rPr>
            <a:t>И КУПЦЫ</a:t>
          </a:r>
          <a:endParaRPr lang="ru-RU" sz="18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242C12D2-6754-46F0-921B-AFA918F5E6D0}" type="parTrans" cxnId="{09B4B738-FAEA-4424-9526-FBCC3C14B353}">
      <dgm:prSet/>
      <dgm:spPr/>
      <dgm:t>
        <a:bodyPr/>
        <a:lstStyle/>
        <a:p>
          <a:endParaRPr lang="ru-RU"/>
        </a:p>
      </dgm:t>
    </dgm:pt>
    <dgm:pt modelId="{F3FBEA85-0702-40C9-BDD1-22CF325734D4}" type="sibTrans" cxnId="{09B4B738-FAEA-4424-9526-FBCC3C14B353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EC07F2A0-9C51-4CA2-8A81-3F28AC673F71}" type="pres">
      <dgm:prSet presAssocID="{E36C4E92-A137-4740-924B-80C4720AD7B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058B0EB-BB71-49AB-8982-4E2809F23499}" type="pres">
      <dgm:prSet presAssocID="{9C52EE7C-8553-408D-AEF6-913CD20A705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82EE4-7845-4847-88DB-CFBCB2938B90}" type="pres">
      <dgm:prSet presAssocID="{9C52EE7C-8553-408D-AEF6-913CD20A7054}" presName="gear1srcNode" presStyleLbl="node1" presStyleIdx="0" presStyleCnt="3"/>
      <dgm:spPr/>
      <dgm:t>
        <a:bodyPr/>
        <a:lstStyle/>
        <a:p>
          <a:endParaRPr lang="ru-RU"/>
        </a:p>
      </dgm:t>
    </dgm:pt>
    <dgm:pt modelId="{E4414C7C-4010-48CE-A6D2-B973C53A5B5F}" type="pres">
      <dgm:prSet presAssocID="{9C52EE7C-8553-408D-AEF6-913CD20A7054}" presName="gear1dstNode" presStyleLbl="node1" presStyleIdx="0" presStyleCnt="3"/>
      <dgm:spPr/>
      <dgm:t>
        <a:bodyPr/>
        <a:lstStyle/>
        <a:p>
          <a:endParaRPr lang="ru-RU"/>
        </a:p>
      </dgm:t>
    </dgm:pt>
    <dgm:pt modelId="{0D033850-9940-4A81-9E21-84C6ADCFF137}" type="pres">
      <dgm:prSet presAssocID="{E60D3E69-64EA-4746-B706-BCDAC17B3E94}" presName="gear2" presStyleLbl="node1" presStyleIdx="1" presStyleCnt="3" custScaleX="109247" custScaleY="1072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B0AB8-674E-4549-8D58-4FFE9633FB14}" type="pres">
      <dgm:prSet presAssocID="{E60D3E69-64EA-4746-B706-BCDAC17B3E94}" presName="gear2srcNode" presStyleLbl="node1" presStyleIdx="1" presStyleCnt="3"/>
      <dgm:spPr/>
      <dgm:t>
        <a:bodyPr/>
        <a:lstStyle/>
        <a:p>
          <a:endParaRPr lang="ru-RU"/>
        </a:p>
      </dgm:t>
    </dgm:pt>
    <dgm:pt modelId="{4B933531-60E6-44F4-8B86-C117C81DC2A9}" type="pres">
      <dgm:prSet presAssocID="{E60D3E69-64EA-4746-B706-BCDAC17B3E94}" presName="gear2dstNode" presStyleLbl="node1" presStyleIdx="1" presStyleCnt="3"/>
      <dgm:spPr/>
      <dgm:t>
        <a:bodyPr/>
        <a:lstStyle/>
        <a:p>
          <a:endParaRPr lang="ru-RU"/>
        </a:p>
      </dgm:t>
    </dgm:pt>
    <dgm:pt modelId="{E958BD6D-14CB-4BD9-845E-B53068B38D52}" type="pres">
      <dgm:prSet presAssocID="{676DFA96-1B9C-41EE-ACAF-10549973C5E4}" presName="gear3" presStyleLbl="node1" presStyleIdx="2" presStyleCnt="3" custScaleX="112008" custScaleY="114582"/>
      <dgm:spPr/>
      <dgm:t>
        <a:bodyPr/>
        <a:lstStyle/>
        <a:p>
          <a:endParaRPr lang="ru-RU"/>
        </a:p>
      </dgm:t>
    </dgm:pt>
    <dgm:pt modelId="{679C21CE-19B3-4BA7-8716-29989F44B99B}" type="pres">
      <dgm:prSet presAssocID="{676DFA96-1B9C-41EE-ACAF-10549973C5E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62709-283A-437B-856E-9F91D8AD5A0A}" type="pres">
      <dgm:prSet presAssocID="{676DFA96-1B9C-41EE-ACAF-10549973C5E4}" presName="gear3srcNode" presStyleLbl="node1" presStyleIdx="2" presStyleCnt="3"/>
      <dgm:spPr/>
      <dgm:t>
        <a:bodyPr/>
        <a:lstStyle/>
        <a:p>
          <a:endParaRPr lang="ru-RU"/>
        </a:p>
      </dgm:t>
    </dgm:pt>
    <dgm:pt modelId="{9BFA1F15-925E-44FD-8CC1-19A034A7D963}" type="pres">
      <dgm:prSet presAssocID="{676DFA96-1B9C-41EE-ACAF-10549973C5E4}" presName="gear3dstNode" presStyleLbl="node1" presStyleIdx="2" presStyleCnt="3"/>
      <dgm:spPr/>
      <dgm:t>
        <a:bodyPr/>
        <a:lstStyle/>
        <a:p>
          <a:endParaRPr lang="ru-RU"/>
        </a:p>
      </dgm:t>
    </dgm:pt>
    <dgm:pt modelId="{66C49379-49CA-4FA3-98B7-9ED2CA45562F}" type="pres">
      <dgm:prSet presAssocID="{DBB987F7-069D-4617-AD17-63385AA1A6C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FEB3E8DA-2B1D-47F7-B1B7-22F2507F3741}" type="pres">
      <dgm:prSet presAssocID="{9086FA60-1D2A-4601-BC41-63AEC5C2FE7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1486D76C-2C16-46C6-BC6F-E4196FE82DB5}" type="pres">
      <dgm:prSet presAssocID="{F3FBEA85-0702-40C9-BDD1-22CF325734D4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D3E6957-E3BD-41F7-9214-7BF2A5879FE5}" type="presOf" srcId="{9086FA60-1D2A-4601-BC41-63AEC5C2FE77}" destId="{FEB3E8DA-2B1D-47F7-B1B7-22F2507F3741}" srcOrd="0" destOrd="0" presId="urn:microsoft.com/office/officeart/2005/8/layout/gear1"/>
    <dgm:cxn modelId="{0709B6F4-2933-4860-AF48-C89D954691F7}" type="presOf" srcId="{9C52EE7C-8553-408D-AEF6-913CD20A7054}" destId="{1058B0EB-BB71-49AB-8982-4E2809F23499}" srcOrd="0" destOrd="0" presId="urn:microsoft.com/office/officeart/2005/8/layout/gear1"/>
    <dgm:cxn modelId="{D7512B57-D2F4-47D6-8FB8-26E336DF708C}" type="presOf" srcId="{E36C4E92-A137-4740-924B-80C4720AD7B3}" destId="{EC07F2A0-9C51-4CA2-8A81-3F28AC673F71}" srcOrd="0" destOrd="0" presId="urn:microsoft.com/office/officeart/2005/8/layout/gear1"/>
    <dgm:cxn modelId="{28180120-59A3-4455-B163-E8CEEA2F4184}" type="presOf" srcId="{676DFA96-1B9C-41EE-ACAF-10549973C5E4}" destId="{679C21CE-19B3-4BA7-8716-29989F44B99B}" srcOrd="1" destOrd="0" presId="urn:microsoft.com/office/officeart/2005/8/layout/gear1"/>
    <dgm:cxn modelId="{0EF1317D-5797-4E42-907C-83D319600517}" srcId="{E36C4E92-A137-4740-924B-80C4720AD7B3}" destId="{E60D3E69-64EA-4746-B706-BCDAC17B3E94}" srcOrd="1" destOrd="0" parTransId="{31CF3459-6131-4B2D-A21C-4DFC27EFEF2E}" sibTransId="{9086FA60-1D2A-4601-BC41-63AEC5C2FE77}"/>
    <dgm:cxn modelId="{3940EC3C-8809-4E3D-8EFE-F50DDB18D286}" type="presOf" srcId="{9C52EE7C-8553-408D-AEF6-913CD20A7054}" destId="{E4A82EE4-7845-4847-88DB-CFBCB2938B90}" srcOrd="1" destOrd="0" presId="urn:microsoft.com/office/officeart/2005/8/layout/gear1"/>
    <dgm:cxn modelId="{51F77B62-5148-45AE-B9E8-A1F2ABC23879}" type="presOf" srcId="{DBB987F7-069D-4617-AD17-63385AA1A6C0}" destId="{66C49379-49CA-4FA3-98B7-9ED2CA45562F}" srcOrd="0" destOrd="0" presId="urn:microsoft.com/office/officeart/2005/8/layout/gear1"/>
    <dgm:cxn modelId="{557B3093-D69B-4D22-ACDC-081218A586EB}" type="presOf" srcId="{676DFA96-1B9C-41EE-ACAF-10549973C5E4}" destId="{9AC62709-283A-437B-856E-9F91D8AD5A0A}" srcOrd="2" destOrd="0" presId="urn:microsoft.com/office/officeart/2005/8/layout/gear1"/>
    <dgm:cxn modelId="{09B4B738-FAEA-4424-9526-FBCC3C14B353}" srcId="{E36C4E92-A137-4740-924B-80C4720AD7B3}" destId="{676DFA96-1B9C-41EE-ACAF-10549973C5E4}" srcOrd="2" destOrd="0" parTransId="{242C12D2-6754-46F0-921B-AFA918F5E6D0}" sibTransId="{F3FBEA85-0702-40C9-BDD1-22CF325734D4}"/>
    <dgm:cxn modelId="{9EA437B8-5C7C-4A4D-9F24-65328CE5D748}" type="presOf" srcId="{F3FBEA85-0702-40C9-BDD1-22CF325734D4}" destId="{1486D76C-2C16-46C6-BC6F-E4196FE82DB5}" srcOrd="0" destOrd="0" presId="urn:microsoft.com/office/officeart/2005/8/layout/gear1"/>
    <dgm:cxn modelId="{1B3AC7FB-2CF2-44C4-961B-4658B31835B0}" srcId="{E36C4E92-A137-4740-924B-80C4720AD7B3}" destId="{9C52EE7C-8553-408D-AEF6-913CD20A7054}" srcOrd="0" destOrd="0" parTransId="{C789A926-CD5E-4D06-BAB2-2BE25B21E9B6}" sibTransId="{DBB987F7-069D-4617-AD17-63385AA1A6C0}"/>
    <dgm:cxn modelId="{87F2421A-E2DF-4143-AD9C-6ECD1501F376}" type="presOf" srcId="{E60D3E69-64EA-4746-B706-BCDAC17B3E94}" destId="{0D033850-9940-4A81-9E21-84C6ADCFF137}" srcOrd="0" destOrd="0" presId="urn:microsoft.com/office/officeart/2005/8/layout/gear1"/>
    <dgm:cxn modelId="{1352C2F6-3CD3-487C-A326-275B8572D8F8}" type="presOf" srcId="{676DFA96-1B9C-41EE-ACAF-10549973C5E4}" destId="{9BFA1F15-925E-44FD-8CC1-19A034A7D963}" srcOrd="3" destOrd="0" presId="urn:microsoft.com/office/officeart/2005/8/layout/gear1"/>
    <dgm:cxn modelId="{C9BE54E3-4861-4661-A503-0D5C38AF2E82}" type="presOf" srcId="{676DFA96-1B9C-41EE-ACAF-10549973C5E4}" destId="{E958BD6D-14CB-4BD9-845E-B53068B38D52}" srcOrd="0" destOrd="0" presId="urn:microsoft.com/office/officeart/2005/8/layout/gear1"/>
    <dgm:cxn modelId="{ECB9F1C6-963F-4532-9133-44C3C6F24BB0}" type="presOf" srcId="{E60D3E69-64EA-4746-B706-BCDAC17B3E94}" destId="{4B933531-60E6-44F4-8B86-C117C81DC2A9}" srcOrd="2" destOrd="0" presId="urn:microsoft.com/office/officeart/2005/8/layout/gear1"/>
    <dgm:cxn modelId="{B69157CE-04E9-4696-91AF-D971F4B92447}" type="presOf" srcId="{9C52EE7C-8553-408D-AEF6-913CD20A7054}" destId="{E4414C7C-4010-48CE-A6D2-B973C53A5B5F}" srcOrd="2" destOrd="0" presId="urn:microsoft.com/office/officeart/2005/8/layout/gear1"/>
    <dgm:cxn modelId="{EC494FBB-A8EF-4568-9CB2-A622A140FCBF}" type="presOf" srcId="{E60D3E69-64EA-4746-B706-BCDAC17B3E94}" destId="{5C8B0AB8-674E-4549-8D58-4FFE9633FB14}" srcOrd="1" destOrd="0" presId="urn:microsoft.com/office/officeart/2005/8/layout/gear1"/>
    <dgm:cxn modelId="{F6EE7182-66E2-4507-B7D1-715BB15E636E}" type="presParOf" srcId="{EC07F2A0-9C51-4CA2-8A81-3F28AC673F71}" destId="{1058B0EB-BB71-49AB-8982-4E2809F23499}" srcOrd="0" destOrd="0" presId="urn:microsoft.com/office/officeart/2005/8/layout/gear1"/>
    <dgm:cxn modelId="{1A20BF0D-5BD4-49F2-90A2-BF84D2F3B51F}" type="presParOf" srcId="{EC07F2A0-9C51-4CA2-8A81-3F28AC673F71}" destId="{E4A82EE4-7845-4847-88DB-CFBCB2938B90}" srcOrd="1" destOrd="0" presId="urn:microsoft.com/office/officeart/2005/8/layout/gear1"/>
    <dgm:cxn modelId="{672FDEA6-A915-4B0A-A932-528DF9DD3463}" type="presParOf" srcId="{EC07F2A0-9C51-4CA2-8A81-3F28AC673F71}" destId="{E4414C7C-4010-48CE-A6D2-B973C53A5B5F}" srcOrd="2" destOrd="0" presId="urn:microsoft.com/office/officeart/2005/8/layout/gear1"/>
    <dgm:cxn modelId="{097A72D1-CB39-476A-98E3-F08727A08A53}" type="presParOf" srcId="{EC07F2A0-9C51-4CA2-8A81-3F28AC673F71}" destId="{0D033850-9940-4A81-9E21-84C6ADCFF137}" srcOrd="3" destOrd="0" presId="urn:microsoft.com/office/officeart/2005/8/layout/gear1"/>
    <dgm:cxn modelId="{3908372B-39C5-4DA5-A629-7E694ABA2377}" type="presParOf" srcId="{EC07F2A0-9C51-4CA2-8A81-3F28AC673F71}" destId="{5C8B0AB8-674E-4549-8D58-4FFE9633FB14}" srcOrd="4" destOrd="0" presId="urn:microsoft.com/office/officeart/2005/8/layout/gear1"/>
    <dgm:cxn modelId="{8D5F1D13-4E16-450B-AB95-6815D0F3B4D5}" type="presParOf" srcId="{EC07F2A0-9C51-4CA2-8A81-3F28AC673F71}" destId="{4B933531-60E6-44F4-8B86-C117C81DC2A9}" srcOrd="5" destOrd="0" presId="urn:microsoft.com/office/officeart/2005/8/layout/gear1"/>
    <dgm:cxn modelId="{A29EA30B-12A9-496C-9222-D1D7376772E8}" type="presParOf" srcId="{EC07F2A0-9C51-4CA2-8A81-3F28AC673F71}" destId="{E958BD6D-14CB-4BD9-845E-B53068B38D52}" srcOrd="6" destOrd="0" presId="urn:microsoft.com/office/officeart/2005/8/layout/gear1"/>
    <dgm:cxn modelId="{37D59666-CA37-4044-AF42-9E50B7D12551}" type="presParOf" srcId="{EC07F2A0-9C51-4CA2-8A81-3F28AC673F71}" destId="{679C21CE-19B3-4BA7-8716-29989F44B99B}" srcOrd="7" destOrd="0" presId="urn:microsoft.com/office/officeart/2005/8/layout/gear1"/>
    <dgm:cxn modelId="{B138F2ED-DC35-47A8-A9B1-3409C16D7EED}" type="presParOf" srcId="{EC07F2A0-9C51-4CA2-8A81-3F28AC673F71}" destId="{9AC62709-283A-437B-856E-9F91D8AD5A0A}" srcOrd="8" destOrd="0" presId="urn:microsoft.com/office/officeart/2005/8/layout/gear1"/>
    <dgm:cxn modelId="{91127561-126C-4ED4-9731-9EBCFA205FA6}" type="presParOf" srcId="{EC07F2A0-9C51-4CA2-8A81-3F28AC673F71}" destId="{9BFA1F15-925E-44FD-8CC1-19A034A7D963}" srcOrd="9" destOrd="0" presId="urn:microsoft.com/office/officeart/2005/8/layout/gear1"/>
    <dgm:cxn modelId="{820C8058-3D98-406C-95DD-07DDD9D79C78}" type="presParOf" srcId="{EC07F2A0-9C51-4CA2-8A81-3F28AC673F71}" destId="{66C49379-49CA-4FA3-98B7-9ED2CA45562F}" srcOrd="10" destOrd="0" presId="urn:microsoft.com/office/officeart/2005/8/layout/gear1"/>
    <dgm:cxn modelId="{6FDD45B6-D68A-499B-B8D4-059018272E2E}" type="presParOf" srcId="{EC07F2A0-9C51-4CA2-8A81-3F28AC673F71}" destId="{FEB3E8DA-2B1D-47F7-B1B7-22F2507F3741}" srcOrd="11" destOrd="0" presId="urn:microsoft.com/office/officeart/2005/8/layout/gear1"/>
    <dgm:cxn modelId="{171DFF57-D2F5-4574-92A5-726C9CCB1895}" type="presParOf" srcId="{EC07F2A0-9C51-4CA2-8A81-3F28AC673F71}" destId="{1486D76C-2C16-46C6-BC6F-E4196FE82DB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E13F1A-8A6A-430A-8C2F-0AA1C3135D56}" type="doc">
      <dgm:prSet loTypeId="urn:microsoft.com/office/officeart/2005/8/layout/orgChart1" loCatId="hierarchy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7BC1C151-80A6-4A4D-A303-9A58DDC0348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 Narrow" pitchFamily="34" charset="0"/>
            </a:rPr>
            <a:t>ПРЕДСТАВИТЕЛИ</a:t>
          </a:r>
          <a:endParaRPr lang="ru-RU" b="1" dirty="0">
            <a:solidFill>
              <a:schemeClr val="tx1"/>
            </a:solidFill>
            <a:latin typeface="Arial Narrow" pitchFamily="34" charset="0"/>
          </a:endParaRPr>
        </a:p>
      </dgm:t>
    </dgm:pt>
    <dgm:pt modelId="{F3D50699-5F8A-40F4-8B3B-968B135DE277}" type="parTrans" cxnId="{B84DC9C0-CE00-4527-9C52-AB0D2EAFF453}">
      <dgm:prSet/>
      <dgm:spPr/>
      <dgm:t>
        <a:bodyPr/>
        <a:lstStyle/>
        <a:p>
          <a:endParaRPr lang="ru-RU"/>
        </a:p>
      </dgm:t>
    </dgm:pt>
    <dgm:pt modelId="{EA239C7F-C3A6-4652-9066-DAEA522D081A}" type="sibTrans" cxnId="{B84DC9C0-CE00-4527-9C52-AB0D2EAFF453}">
      <dgm:prSet/>
      <dgm:spPr/>
      <dgm:t>
        <a:bodyPr/>
        <a:lstStyle/>
        <a:p>
          <a:endParaRPr lang="ru-RU"/>
        </a:p>
      </dgm:t>
    </dgm:pt>
    <dgm:pt modelId="{E04DD604-4B0A-44EC-939C-FAF1A0949304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+mj-lt"/>
            </a:rPr>
            <a:t>ДУХОВЕНСТВО</a:t>
          </a:r>
          <a:endParaRPr lang="ru-RU" sz="3200" b="1" dirty="0">
            <a:solidFill>
              <a:schemeClr val="tx1"/>
            </a:solidFill>
            <a:latin typeface="+mj-lt"/>
          </a:endParaRPr>
        </a:p>
      </dgm:t>
    </dgm:pt>
    <dgm:pt modelId="{D9269947-0E00-42B8-9F94-2D89BC2E4D0B}" type="parTrans" cxnId="{DD03C238-2104-4B30-ABE4-4D22F01F4CE8}">
      <dgm:prSet/>
      <dgm:spPr/>
      <dgm:t>
        <a:bodyPr/>
        <a:lstStyle/>
        <a:p>
          <a:endParaRPr lang="ru-RU"/>
        </a:p>
      </dgm:t>
    </dgm:pt>
    <dgm:pt modelId="{B91C718B-B9D2-4A8D-9EA6-4D4107D5E2AC}" type="sibTrans" cxnId="{DD03C238-2104-4B30-ABE4-4D22F01F4CE8}">
      <dgm:prSet/>
      <dgm:spPr/>
      <dgm:t>
        <a:bodyPr/>
        <a:lstStyle/>
        <a:p>
          <a:endParaRPr lang="ru-RU"/>
        </a:p>
      </dgm:t>
    </dgm:pt>
    <dgm:pt modelId="{4F159EE0-B894-437B-94A4-558704CC2278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+mj-lt"/>
            </a:rPr>
            <a:t>ДВОРЯНСТВО</a:t>
          </a:r>
          <a:endParaRPr lang="ru-RU" sz="3200" b="1" dirty="0">
            <a:solidFill>
              <a:schemeClr val="tx1"/>
            </a:solidFill>
            <a:latin typeface="+mj-lt"/>
          </a:endParaRPr>
        </a:p>
      </dgm:t>
    </dgm:pt>
    <dgm:pt modelId="{46060C82-23C2-4482-B89E-E90E30EB58D5}" type="parTrans" cxnId="{061DB6DA-568A-4E4F-9ACC-6BDE9885D752}">
      <dgm:prSet/>
      <dgm:spPr/>
      <dgm:t>
        <a:bodyPr/>
        <a:lstStyle/>
        <a:p>
          <a:endParaRPr lang="ru-RU"/>
        </a:p>
      </dgm:t>
    </dgm:pt>
    <dgm:pt modelId="{116DFEE6-08E4-42E5-B372-17FA6D5317D8}" type="sibTrans" cxnId="{061DB6DA-568A-4E4F-9ACC-6BDE9885D752}">
      <dgm:prSet/>
      <dgm:spPr/>
      <dgm:t>
        <a:bodyPr/>
        <a:lstStyle/>
        <a:p>
          <a:endParaRPr lang="ru-RU"/>
        </a:p>
      </dgm:t>
    </dgm:pt>
    <dgm:pt modelId="{FCEE66A9-32BE-416A-9A40-7BB0F1DAC5BF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+mj-lt"/>
            </a:rPr>
            <a:t>ЗАЖИТОЧНЫЕ ГОРОЖАНЕ</a:t>
          </a:r>
          <a:endParaRPr lang="ru-RU" sz="3200" b="1" dirty="0">
            <a:solidFill>
              <a:schemeClr val="tx1"/>
            </a:solidFill>
            <a:latin typeface="+mj-lt"/>
          </a:endParaRPr>
        </a:p>
      </dgm:t>
    </dgm:pt>
    <dgm:pt modelId="{FB5E390B-A8D8-4033-8BC3-0E3D6C5E9407}" type="parTrans" cxnId="{E975C80A-0128-4F32-B26B-22CADE625029}">
      <dgm:prSet/>
      <dgm:spPr/>
      <dgm:t>
        <a:bodyPr/>
        <a:lstStyle/>
        <a:p>
          <a:endParaRPr lang="ru-RU"/>
        </a:p>
      </dgm:t>
    </dgm:pt>
    <dgm:pt modelId="{DB7F091E-166F-4A32-9DE8-FFA34EC0792C}" type="sibTrans" cxnId="{E975C80A-0128-4F32-B26B-22CADE625029}">
      <dgm:prSet/>
      <dgm:spPr/>
      <dgm:t>
        <a:bodyPr/>
        <a:lstStyle/>
        <a:p>
          <a:endParaRPr lang="ru-RU"/>
        </a:p>
      </dgm:t>
    </dgm:pt>
    <dgm:pt modelId="{166E4D1F-44DA-4CF3-88A9-8F63A3F98D9D}" type="pres">
      <dgm:prSet presAssocID="{C4E13F1A-8A6A-430A-8C2F-0AA1C3135D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B9CCC6A-F07B-4662-A69C-37DC3E0AE96E}" type="pres">
      <dgm:prSet presAssocID="{7BC1C151-80A6-4A4D-A303-9A58DDC03482}" presName="hierRoot1" presStyleCnt="0">
        <dgm:presLayoutVars>
          <dgm:hierBranch val="init"/>
        </dgm:presLayoutVars>
      </dgm:prSet>
      <dgm:spPr/>
    </dgm:pt>
    <dgm:pt modelId="{CD0225C0-2911-47C7-B8F2-34E68EC46704}" type="pres">
      <dgm:prSet presAssocID="{7BC1C151-80A6-4A4D-A303-9A58DDC03482}" presName="rootComposite1" presStyleCnt="0"/>
      <dgm:spPr/>
    </dgm:pt>
    <dgm:pt modelId="{DC43D73E-0080-4E42-BD00-88817A49DDB7}" type="pres">
      <dgm:prSet presAssocID="{7BC1C151-80A6-4A4D-A303-9A58DDC03482}" presName="rootText1" presStyleLbl="node0" presStyleIdx="0" presStyleCnt="1" custScaleX="1975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B57BF-C462-45CB-AB6E-35C2B7B7910D}" type="pres">
      <dgm:prSet presAssocID="{7BC1C151-80A6-4A4D-A303-9A58DDC0348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33DA4B1-1106-44D2-A25B-12C2827CCCC9}" type="pres">
      <dgm:prSet presAssocID="{7BC1C151-80A6-4A4D-A303-9A58DDC03482}" presName="hierChild2" presStyleCnt="0"/>
      <dgm:spPr/>
    </dgm:pt>
    <dgm:pt modelId="{72C8ADC9-7624-469F-BAE3-563A2D53F880}" type="pres">
      <dgm:prSet presAssocID="{D9269947-0E00-42B8-9F94-2D89BC2E4D0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5614C9A5-6671-4F44-A3F2-CA3007AFEBDF}" type="pres">
      <dgm:prSet presAssocID="{E04DD604-4B0A-44EC-939C-FAF1A0949304}" presName="hierRoot2" presStyleCnt="0">
        <dgm:presLayoutVars>
          <dgm:hierBranch val="init"/>
        </dgm:presLayoutVars>
      </dgm:prSet>
      <dgm:spPr/>
    </dgm:pt>
    <dgm:pt modelId="{673E38B8-9582-4BD4-9884-9AD526880B8A}" type="pres">
      <dgm:prSet presAssocID="{E04DD604-4B0A-44EC-939C-FAF1A0949304}" presName="rootComposite" presStyleCnt="0"/>
      <dgm:spPr/>
    </dgm:pt>
    <dgm:pt modelId="{69BE7D1E-FB99-499D-98F7-2CFF6B44EEA1}" type="pres">
      <dgm:prSet presAssocID="{E04DD604-4B0A-44EC-939C-FAF1A094930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ECCD7E-CAEF-4054-A1B9-E3526D99B4CC}" type="pres">
      <dgm:prSet presAssocID="{E04DD604-4B0A-44EC-939C-FAF1A0949304}" presName="rootConnector" presStyleLbl="node2" presStyleIdx="0" presStyleCnt="3"/>
      <dgm:spPr/>
      <dgm:t>
        <a:bodyPr/>
        <a:lstStyle/>
        <a:p>
          <a:endParaRPr lang="ru-RU"/>
        </a:p>
      </dgm:t>
    </dgm:pt>
    <dgm:pt modelId="{10CF6CC5-80B7-456B-8D30-5FFF6BB0539E}" type="pres">
      <dgm:prSet presAssocID="{E04DD604-4B0A-44EC-939C-FAF1A0949304}" presName="hierChild4" presStyleCnt="0"/>
      <dgm:spPr/>
    </dgm:pt>
    <dgm:pt modelId="{A06DEBA2-6B80-4538-A52C-A23A1754D9D9}" type="pres">
      <dgm:prSet presAssocID="{E04DD604-4B0A-44EC-939C-FAF1A0949304}" presName="hierChild5" presStyleCnt="0"/>
      <dgm:spPr/>
    </dgm:pt>
    <dgm:pt modelId="{92A42B1A-E4AC-4AAD-AC17-73065100A98A}" type="pres">
      <dgm:prSet presAssocID="{46060C82-23C2-4482-B89E-E90E30EB58D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50B11C5-9F44-464D-A846-D49F00CB83B1}" type="pres">
      <dgm:prSet presAssocID="{4F159EE0-B894-437B-94A4-558704CC2278}" presName="hierRoot2" presStyleCnt="0">
        <dgm:presLayoutVars>
          <dgm:hierBranch val="init"/>
        </dgm:presLayoutVars>
      </dgm:prSet>
      <dgm:spPr/>
    </dgm:pt>
    <dgm:pt modelId="{FC5A7F98-9BE3-4B45-8AF8-68BFB551B631}" type="pres">
      <dgm:prSet presAssocID="{4F159EE0-B894-437B-94A4-558704CC2278}" presName="rootComposite" presStyleCnt="0"/>
      <dgm:spPr/>
    </dgm:pt>
    <dgm:pt modelId="{4945C835-E345-485A-B321-0259F3631BEE}" type="pres">
      <dgm:prSet presAssocID="{4F159EE0-B894-437B-94A4-558704CC227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0ADECC-9558-4FC9-B9E2-205B5AC110A5}" type="pres">
      <dgm:prSet presAssocID="{4F159EE0-B894-437B-94A4-558704CC2278}" presName="rootConnector" presStyleLbl="node2" presStyleIdx="1" presStyleCnt="3"/>
      <dgm:spPr/>
      <dgm:t>
        <a:bodyPr/>
        <a:lstStyle/>
        <a:p>
          <a:endParaRPr lang="ru-RU"/>
        </a:p>
      </dgm:t>
    </dgm:pt>
    <dgm:pt modelId="{452E699C-86E8-404D-BD75-A2392931FDD6}" type="pres">
      <dgm:prSet presAssocID="{4F159EE0-B894-437B-94A4-558704CC2278}" presName="hierChild4" presStyleCnt="0"/>
      <dgm:spPr/>
    </dgm:pt>
    <dgm:pt modelId="{1B9E4151-AA01-4E39-BF9F-AB5345FE3A52}" type="pres">
      <dgm:prSet presAssocID="{4F159EE0-B894-437B-94A4-558704CC2278}" presName="hierChild5" presStyleCnt="0"/>
      <dgm:spPr/>
    </dgm:pt>
    <dgm:pt modelId="{AC1D724F-0585-4B97-BC7A-D8601A0C671D}" type="pres">
      <dgm:prSet presAssocID="{FB5E390B-A8D8-4033-8BC3-0E3D6C5E940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50ECA69-8028-4065-9466-B7BA5D1C92B8}" type="pres">
      <dgm:prSet presAssocID="{FCEE66A9-32BE-416A-9A40-7BB0F1DAC5BF}" presName="hierRoot2" presStyleCnt="0">
        <dgm:presLayoutVars>
          <dgm:hierBranch val="init"/>
        </dgm:presLayoutVars>
      </dgm:prSet>
      <dgm:spPr/>
    </dgm:pt>
    <dgm:pt modelId="{D0279ABA-4AC1-4662-B891-7DE9F50CA86F}" type="pres">
      <dgm:prSet presAssocID="{FCEE66A9-32BE-416A-9A40-7BB0F1DAC5BF}" presName="rootComposite" presStyleCnt="0"/>
      <dgm:spPr/>
    </dgm:pt>
    <dgm:pt modelId="{F4079600-CB6A-4803-9255-0BECDB0E3340}" type="pres">
      <dgm:prSet presAssocID="{FCEE66A9-32BE-416A-9A40-7BB0F1DAC5B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2C112-D6A5-432B-AC2C-76411E6C323F}" type="pres">
      <dgm:prSet presAssocID="{FCEE66A9-32BE-416A-9A40-7BB0F1DAC5BF}" presName="rootConnector" presStyleLbl="node2" presStyleIdx="2" presStyleCnt="3"/>
      <dgm:spPr/>
      <dgm:t>
        <a:bodyPr/>
        <a:lstStyle/>
        <a:p>
          <a:endParaRPr lang="ru-RU"/>
        </a:p>
      </dgm:t>
    </dgm:pt>
    <dgm:pt modelId="{5088F5DF-7DCD-4480-8B22-A8AA4C8D2729}" type="pres">
      <dgm:prSet presAssocID="{FCEE66A9-32BE-416A-9A40-7BB0F1DAC5BF}" presName="hierChild4" presStyleCnt="0"/>
      <dgm:spPr/>
    </dgm:pt>
    <dgm:pt modelId="{B69A8438-E0EF-4DAA-904A-72B3DD7565C6}" type="pres">
      <dgm:prSet presAssocID="{FCEE66A9-32BE-416A-9A40-7BB0F1DAC5BF}" presName="hierChild5" presStyleCnt="0"/>
      <dgm:spPr/>
    </dgm:pt>
    <dgm:pt modelId="{B5F69080-CF75-41E7-AF0B-9D412E165CCD}" type="pres">
      <dgm:prSet presAssocID="{7BC1C151-80A6-4A4D-A303-9A58DDC03482}" presName="hierChild3" presStyleCnt="0"/>
      <dgm:spPr/>
    </dgm:pt>
  </dgm:ptLst>
  <dgm:cxnLst>
    <dgm:cxn modelId="{42E86D43-0976-439E-9066-C3DE15F48FA9}" type="presOf" srcId="{FCEE66A9-32BE-416A-9A40-7BB0F1DAC5BF}" destId="{1BD2C112-D6A5-432B-AC2C-76411E6C323F}" srcOrd="1" destOrd="0" presId="urn:microsoft.com/office/officeart/2005/8/layout/orgChart1"/>
    <dgm:cxn modelId="{B20297A6-3CAD-4D4D-A470-59245920DB78}" type="presOf" srcId="{FCEE66A9-32BE-416A-9A40-7BB0F1DAC5BF}" destId="{F4079600-CB6A-4803-9255-0BECDB0E3340}" srcOrd="0" destOrd="0" presId="urn:microsoft.com/office/officeart/2005/8/layout/orgChart1"/>
    <dgm:cxn modelId="{DD03C238-2104-4B30-ABE4-4D22F01F4CE8}" srcId="{7BC1C151-80A6-4A4D-A303-9A58DDC03482}" destId="{E04DD604-4B0A-44EC-939C-FAF1A0949304}" srcOrd="0" destOrd="0" parTransId="{D9269947-0E00-42B8-9F94-2D89BC2E4D0B}" sibTransId="{B91C718B-B9D2-4A8D-9EA6-4D4107D5E2AC}"/>
    <dgm:cxn modelId="{54158874-82C3-408B-A406-07FD59E8C740}" type="presOf" srcId="{C4E13F1A-8A6A-430A-8C2F-0AA1C3135D56}" destId="{166E4D1F-44DA-4CF3-88A9-8F63A3F98D9D}" srcOrd="0" destOrd="0" presId="urn:microsoft.com/office/officeart/2005/8/layout/orgChart1"/>
    <dgm:cxn modelId="{10866A52-0F0C-43B4-B277-652A92AD7935}" type="presOf" srcId="{D9269947-0E00-42B8-9F94-2D89BC2E4D0B}" destId="{72C8ADC9-7624-469F-BAE3-563A2D53F880}" srcOrd="0" destOrd="0" presId="urn:microsoft.com/office/officeart/2005/8/layout/orgChart1"/>
    <dgm:cxn modelId="{0E35B33B-A80E-4B0F-90E7-A14F7AA168A3}" type="presOf" srcId="{4F159EE0-B894-437B-94A4-558704CC2278}" destId="{4945C835-E345-485A-B321-0259F3631BEE}" srcOrd="0" destOrd="0" presId="urn:microsoft.com/office/officeart/2005/8/layout/orgChart1"/>
    <dgm:cxn modelId="{CDFA071D-7C57-4E43-B397-A0A65EE8AC7F}" type="presOf" srcId="{46060C82-23C2-4482-B89E-E90E30EB58D5}" destId="{92A42B1A-E4AC-4AAD-AC17-73065100A98A}" srcOrd="0" destOrd="0" presId="urn:microsoft.com/office/officeart/2005/8/layout/orgChart1"/>
    <dgm:cxn modelId="{E975C80A-0128-4F32-B26B-22CADE625029}" srcId="{7BC1C151-80A6-4A4D-A303-9A58DDC03482}" destId="{FCEE66A9-32BE-416A-9A40-7BB0F1DAC5BF}" srcOrd="2" destOrd="0" parTransId="{FB5E390B-A8D8-4033-8BC3-0E3D6C5E9407}" sibTransId="{DB7F091E-166F-4A32-9DE8-FFA34EC0792C}"/>
    <dgm:cxn modelId="{E24FD222-4D07-4015-84FD-D9FF56804F98}" type="presOf" srcId="{7BC1C151-80A6-4A4D-A303-9A58DDC03482}" destId="{806B57BF-C462-45CB-AB6E-35C2B7B7910D}" srcOrd="1" destOrd="0" presId="urn:microsoft.com/office/officeart/2005/8/layout/orgChart1"/>
    <dgm:cxn modelId="{061DB6DA-568A-4E4F-9ACC-6BDE9885D752}" srcId="{7BC1C151-80A6-4A4D-A303-9A58DDC03482}" destId="{4F159EE0-B894-437B-94A4-558704CC2278}" srcOrd="1" destOrd="0" parTransId="{46060C82-23C2-4482-B89E-E90E30EB58D5}" sibTransId="{116DFEE6-08E4-42E5-B372-17FA6D5317D8}"/>
    <dgm:cxn modelId="{B84DC9C0-CE00-4527-9C52-AB0D2EAFF453}" srcId="{C4E13F1A-8A6A-430A-8C2F-0AA1C3135D56}" destId="{7BC1C151-80A6-4A4D-A303-9A58DDC03482}" srcOrd="0" destOrd="0" parTransId="{F3D50699-5F8A-40F4-8B3B-968B135DE277}" sibTransId="{EA239C7F-C3A6-4652-9066-DAEA522D081A}"/>
    <dgm:cxn modelId="{86F10437-02EF-46B3-B03A-B41CB1E1DEE4}" type="presOf" srcId="{4F159EE0-B894-437B-94A4-558704CC2278}" destId="{D90ADECC-9558-4FC9-B9E2-205B5AC110A5}" srcOrd="1" destOrd="0" presId="urn:microsoft.com/office/officeart/2005/8/layout/orgChart1"/>
    <dgm:cxn modelId="{82DBDF4A-FF5B-47F8-A4B8-7BBD508B5EA7}" type="presOf" srcId="{7BC1C151-80A6-4A4D-A303-9A58DDC03482}" destId="{DC43D73E-0080-4E42-BD00-88817A49DDB7}" srcOrd="0" destOrd="0" presId="urn:microsoft.com/office/officeart/2005/8/layout/orgChart1"/>
    <dgm:cxn modelId="{1D624A3D-C35A-4ACD-9FC1-668385E9C93A}" type="presOf" srcId="{E04DD604-4B0A-44EC-939C-FAF1A0949304}" destId="{69BE7D1E-FB99-499D-98F7-2CFF6B44EEA1}" srcOrd="0" destOrd="0" presId="urn:microsoft.com/office/officeart/2005/8/layout/orgChart1"/>
    <dgm:cxn modelId="{C960ED57-FEF0-4872-B820-DB2757D712E1}" type="presOf" srcId="{FB5E390B-A8D8-4033-8BC3-0E3D6C5E9407}" destId="{AC1D724F-0585-4B97-BC7A-D8601A0C671D}" srcOrd="0" destOrd="0" presId="urn:microsoft.com/office/officeart/2005/8/layout/orgChart1"/>
    <dgm:cxn modelId="{CC462569-FFFB-4EF1-A5A8-102882C2678E}" type="presOf" srcId="{E04DD604-4B0A-44EC-939C-FAF1A0949304}" destId="{B1ECCD7E-CAEF-4054-A1B9-E3526D99B4CC}" srcOrd="1" destOrd="0" presId="urn:microsoft.com/office/officeart/2005/8/layout/orgChart1"/>
    <dgm:cxn modelId="{3385B003-BCB3-41C6-ACFE-0A26C2ED39CD}" type="presParOf" srcId="{166E4D1F-44DA-4CF3-88A9-8F63A3F98D9D}" destId="{FB9CCC6A-F07B-4662-A69C-37DC3E0AE96E}" srcOrd="0" destOrd="0" presId="urn:microsoft.com/office/officeart/2005/8/layout/orgChart1"/>
    <dgm:cxn modelId="{7E527230-457F-40A1-BEC8-A7241D81299B}" type="presParOf" srcId="{FB9CCC6A-F07B-4662-A69C-37DC3E0AE96E}" destId="{CD0225C0-2911-47C7-B8F2-34E68EC46704}" srcOrd="0" destOrd="0" presId="urn:microsoft.com/office/officeart/2005/8/layout/orgChart1"/>
    <dgm:cxn modelId="{FE3CAEC5-DD93-4A7A-A93C-C9C571FADF58}" type="presParOf" srcId="{CD0225C0-2911-47C7-B8F2-34E68EC46704}" destId="{DC43D73E-0080-4E42-BD00-88817A49DDB7}" srcOrd="0" destOrd="0" presId="urn:microsoft.com/office/officeart/2005/8/layout/orgChart1"/>
    <dgm:cxn modelId="{2106BD37-9C20-4EAB-9837-CC1F959E325F}" type="presParOf" srcId="{CD0225C0-2911-47C7-B8F2-34E68EC46704}" destId="{806B57BF-C462-45CB-AB6E-35C2B7B7910D}" srcOrd="1" destOrd="0" presId="urn:microsoft.com/office/officeart/2005/8/layout/orgChart1"/>
    <dgm:cxn modelId="{B3DAABAC-DCC2-4D7A-BED2-CDC969E8843B}" type="presParOf" srcId="{FB9CCC6A-F07B-4662-A69C-37DC3E0AE96E}" destId="{133DA4B1-1106-44D2-A25B-12C2827CCCC9}" srcOrd="1" destOrd="0" presId="urn:microsoft.com/office/officeart/2005/8/layout/orgChart1"/>
    <dgm:cxn modelId="{CF42BDD4-DD0F-47EC-96AD-2C68A79FB3B7}" type="presParOf" srcId="{133DA4B1-1106-44D2-A25B-12C2827CCCC9}" destId="{72C8ADC9-7624-469F-BAE3-563A2D53F880}" srcOrd="0" destOrd="0" presId="urn:microsoft.com/office/officeart/2005/8/layout/orgChart1"/>
    <dgm:cxn modelId="{B3E3E74F-E662-41C0-8393-943BA8F339B7}" type="presParOf" srcId="{133DA4B1-1106-44D2-A25B-12C2827CCCC9}" destId="{5614C9A5-6671-4F44-A3F2-CA3007AFEBDF}" srcOrd="1" destOrd="0" presId="urn:microsoft.com/office/officeart/2005/8/layout/orgChart1"/>
    <dgm:cxn modelId="{26D37221-8AB4-4250-9D1E-6A126FD1B6A7}" type="presParOf" srcId="{5614C9A5-6671-4F44-A3F2-CA3007AFEBDF}" destId="{673E38B8-9582-4BD4-9884-9AD526880B8A}" srcOrd="0" destOrd="0" presId="urn:microsoft.com/office/officeart/2005/8/layout/orgChart1"/>
    <dgm:cxn modelId="{66300827-BE2E-4AD6-B443-DBC741E42D4D}" type="presParOf" srcId="{673E38B8-9582-4BD4-9884-9AD526880B8A}" destId="{69BE7D1E-FB99-499D-98F7-2CFF6B44EEA1}" srcOrd="0" destOrd="0" presId="urn:microsoft.com/office/officeart/2005/8/layout/orgChart1"/>
    <dgm:cxn modelId="{B20BB410-2228-445D-AD74-C3B985B65888}" type="presParOf" srcId="{673E38B8-9582-4BD4-9884-9AD526880B8A}" destId="{B1ECCD7E-CAEF-4054-A1B9-E3526D99B4CC}" srcOrd="1" destOrd="0" presId="urn:microsoft.com/office/officeart/2005/8/layout/orgChart1"/>
    <dgm:cxn modelId="{FAE669A0-2FB9-4B7A-B9EC-48927B03C777}" type="presParOf" srcId="{5614C9A5-6671-4F44-A3F2-CA3007AFEBDF}" destId="{10CF6CC5-80B7-456B-8D30-5FFF6BB0539E}" srcOrd="1" destOrd="0" presId="urn:microsoft.com/office/officeart/2005/8/layout/orgChart1"/>
    <dgm:cxn modelId="{CD1C9B82-2D97-4A2C-AF32-C649406ECB92}" type="presParOf" srcId="{5614C9A5-6671-4F44-A3F2-CA3007AFEBDF}" destId="{A06DEBA2-6B80-4538-A52C-A23A1754D9D9}" srcOrd="2" destOrd="0" presId="urn:microsoft.com/office/officeart/2005/8/layout/orgChart1"/>
    <dgm:cxn modelId="{F66C85AC-787E-4B8A-AA2C-DB7514579F8A}" type="presParOf" srcId="{133DA4B1-1106-44D2-A25B-12C2827CCCC9}" destId="{92A42B1A-E4AC-4AAD-AC17-73065100A98A}" srcOrd="2" destOrd="0" presId="urn:microsoft.com/office/officeart/2005/8/layout/orgChart1"/>
    <dgm:cxn modelId="{E2B4CF58-5225-4542-A2A5-6224BE70F010}" type="presParOf" srcId="{133DA4B1-1106-44D2-A25B-12C2827CCCC9}" destId="{650B11C5-9F44-464D-A846-D49F00CB83B1}" srcOrd="3" destOrd="0" presId="urn:microsoft.com/office/officeart/2005/8/layout/orgChart1"/>
    <dgm:cxn modelId="{D0F9E32C-1CCB-4AB8-A8BF-0E56BC6EAED5}" type="presParOf" srcId="{650B11C5-9F44-464D-A846-D49F00CB83B1}" destId="{FC5A7F98-9BE3-4B45-8AF8-68BFB551B631}" srcOrd="0" destOrd="0" presId="urn:microsoft.com/office/officeart/2005/8/layout/orgChart1"/>
    <dgm:cxn modelId="{741B1BEF-B776-4B29-864D-749E248B5B04}" type="presParOf" srcId="{FC5A7F98-9BE3-4B45-8AF8-68BFB551B631}" destId="{4945C835-E345-485A-B321-0259F3631BEE}" srcOrd="0" destOrd="0" presId="urn:microsoft.com/office/officeart/2005/8/layout/orgChart1"/>
    <dgm:cxn modelId="{0C94E4AF-04F9-4353-8127-C809366440AF}" type="presParOf" srcId="{FC5A7F98-9BE3-4B45-8AF8-68BFB551B631}" destId="{D90ADECC-9558-4FC9-B9E2-205B5AC110A5}" srcOrd="1" destOrd="0" presId="urn:microsoft.com/office/officeart/2005/8/layout/orgChart1"/>
    <dgm:cxn modelId="{7FEFACCC-D62E-4638-BC8B-30B4C6A717D7}" type="presParOf" srcId="{650B11C5-9F44-464D-A846-D49F00CB83B1}" destId="{452E699C-86E8-404D-BD75-A2392931FDD6}" srcOrd="1" destOrd="0" presId="urn:microsoft.com/office/officeart/2005/8/layout/orgChart1"/>
    <dgm:cxn modelId="{95F0D948-F289-4826-8949-A2064B148009}" type="presParOf" srcId="{650B11C5-9F44-464D-A846-D49F00CB83B1}" destId="{1B9E4151-AA01-4E39-BF9F-AB5345FE3A52}" srcOrd="2" destOrd="0" presId="urn:microsoft.com/office/officeart/2005/8/layout/orgChart1"/>
    <dgm:cxn modelId="{C617A26A-3651-4186-B5B0-44D29000F093}" type="presParOf" srcId="{133DA4B1-1106-44D2-A25B-12C2827CCCC9}" destId="{AC1D724F-0585-4B97-BC7A-D8601A0C671D}" srcOrd="4" destOrd="0" presId="urn:microsoft.com/office/officeart/2005/8/layout/orgChart1"/>
    <dgm:cxn modelId="{C06FA6B3-929C-4773-87BB-9F962D78D9A5}" type="presParOf" srcId="{133DA4B1-1106-44D2-A25B-12C2827CCCC9}" destId="{950ECA69-8028-4065-9466-B7BA5D1C92B8}" srcOrd="5" destOrd="0" presId="urn:microsoft.com/office/officeart/2005/8/layout/orgChart1"/>
    <dgm:cxn modelId="{A270C0C0-6483-4DD3-8E32-C456C0A03DFA}" type="presParOf" srcId="{950ECA69-8028-4065-9466-B7BA5D1C92B8}" destId="{D0279ABA-4AC1-4662-B891-7DE9F50CA86F}" srcOrd="0" destOrd="0" presId="urn:microsoft.com/office/officeart/2005/8/layout/orgChart1"/>
    <dgm:cxn modelId="{A6241049-BE8B-4A28-8DE3-1BBFFE911301}" type="presParOf" srcId="{D0279ABA-4AC1-4662-B891-7DE9F50CA86F}" destId="{F4079600-CB6A-4803-9255-0BECDB0E3340}" srcOrd="0" destOrd="0" presId="urn:microsoft.com/office/officeart/2005/8/layout/orgChart1"/>
    <dgm:cxn modelId="{C818B5C4-6C1D-4037-AAD0-2B57FA3760EA}" type="presParOf" srcId="{D0279ABA-4AC1-4662-B891-7DE9F50CA86F}" destId="{1BD2C112-D6A5-432B-AC2C-76411E6C323F}" srcOrd="1" destOrd="0" presId="urn:microsoft.com/office/officeart/2005/8/layout/orgChart1"/>
    <dgm:cxn modelId="{7BA8C448-5F19-46A3-A59C-7C8744CC1F76}" type="presParOf" srcId="{950ECA69-8028-4065-9466-B7BA5D1C92B8}" destId="{5088F5DF-7DCD-4480-8B22-A8AA4C8D2729}" srcOrd="1" destOrd="0" presId="urn:microsoft.com/office/officeart/2005/8/layout/orgChart1"/>
    <dgm:cxn modelId="{5B4598B5-B72F-441C-BFC1-B45C5CC96CD4}" type="presParOf" srcId="{950ECA69-8028-4065-9466-B7BA5D1C92B8}" destId="{B69A8438-E0EF-4DAA-904A-72B3DD7565C6}" srcOrd="2" destOrd="0" presId="urn:microsoft.com/office/officeart/2005/8/layout/orgChart1"/>
    <dgm:cxn modelId="{1681A996-31FE-4CF9-B35A-7E87FBA38E54}" type="presParOf" srcId="{FB9CCC6A-F07B-4662-A69C-37DC3E0AE96E}" destId="{B5F69080-CF75-41E7-AF0B-9D412E165C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58B0EB-BB71-49AB-8982-4E2809F23499}">
      <dsp:nvSpPr>
        <dsp:cNvPr id="0" name=""/>
        <dsp:cNvSpPr/>
      </dsp:nvSpPr>
      <dsp:spPr>
        <a:xfrm>
          <a:off x="4229100" y="3206104"/>
          <a:ext cx="3771900" cy="3771900"/>
        </a:xfrm>
        <a:prstGeom prst="gear9">
          <a:avLst/>
        </a:prstGeom>
        <a:gradFill flip="none" rotWithShape="0">
          <a:gsLst>
            <a:gs pos="0">
              <a:schemeClr val="accent3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3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3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Arial Narrow" pitchFamily="34" charset="0"/>
            </a:rPr>
            <a:t>* МЕЛКИЕ И СРЕДНИЕ ФЕОДАЛЫ;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Arial Narrow" pitchFamily="34" charset="0"/>
            </a:rPr>
            <a:t>* РЫЦАРИ</a:t>
          </a:r>
          <a:endParaRPr lang="ru-RU" sz="32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229100" y="3206104"/>
        <a:ext cx="3771900" cy="3771900"/>
      </dsp:txXfrm>
    </dsp:sp>
    <dsp:sp modelId="{0D033850-9940-4A81-9E21-84C6ADCFF137}">
      <dsp:nvSpPr>
        <dsp:cNvPr id="0" name=""/>
        <dsp:cNvSpPr/>
      </dsp:nvSpPr>
      <dsp:spPr>
        <a:xfrm>
          <a:off x="1907708" y="2215136"/>
          <a:ext cx="2996863" cy="2942054"/>
        </a:xfrm>
        <a:prstGeom prst="gear6">
          <a:avLst/>
        </a:prstGeom>
        <a:gradFill flip="none" rotWithShape="0">
          <a:gsLst>
            <a:gs pos="0">
              <a:schemeClr val="accent6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6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6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itchFamily="34" charset="0"/>
            </a:rPr>
            <a:t>* ГОРОДА;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itchFamily="34" charset="0"/>
            </a:rPr>
            <a:t>* ЦЕРКОВЬ</a:t>
          </a:r>
          <a:endParaRPr lang="ru-RU" sz="24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1907708" y="2215136"/>
        <a:ext cx="2996863" cy="2942054"/>
      </dsp:txXfrm>
    </dsp:sp>
    <dsp:sp modelId="{E958BD6D-14CB-4BD9-845E-B53068B38D52}">
      <dsp:nvSpPr>
        <dsp:cNvPr id="0" name=""/>
        <dsp:cNvSpPr/>
      </dsp:nvSpPr>
      <dsp:spPr>
        <a:xfrm rot="20700000">
          <a:off x="3422299" y="213408"/>
          <a:ext cx="2985201" cy="3105030"/>
        </a:xfrm>
        <a:prstGeom prst="gear6">
          <a:avLst/>
        </a:prstGeom>
        <a:gradFill flip="none" rotWithShape="0">
          <a:gsLst>
            <a:gs pos="0">
              <a:schemeClr val="accent4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4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4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Arial Narrow" pitchFamily="34" charset="0"/>
            </a:rPr>
            <a:t>* РЕМЕСЛЕННИКИ </a:t>
          </a:r>
          <a:r>
            <a:rPr lang="ru-RU" sz="2000" b="1" kern="1200" dirty="0" smtClean="0">
              <a:solidFill>
                <a:schemeClr val="tx1"/>
              </a:solidFill>
              <a:latin typeface="Arial Narrow" pitchFamily="34" charset="0"/>
            </a:rPr>
            <a:t>И КУПЦЫ</a:t>
          </a:r>
          <a:endParaRPr lang="ru-RU" sz="18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069934" y="901540"/>
        <a:ext cx="1689931" cy="1728767"/>
      </dsp:txXfrm>
    </dsp:sp>
    <dsp:sp modelId="{66C49379-49CA-4FA3-98B7-9ED2CA45562F}">
      <dsp:nvSpPr>
        <dsp:cNvPr id="0" name=""/>
        <dsp:cNvSpPr/>
      </dsp:nvSpPr>
      <dsp:spPr>
        <a:xfrm>
          <a:off x="3969260" y="2619592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B3E8DA-2B1D-47F7-B1B7-22F2507F3741}">
      <dsp:nvSpPr>
        <dsp:cNvPr id="0" name=""/>
        <dsp:cNvSpPr/>
      </dsp:nvSpPr>
      <dsp:spPr>
        <a:xfrm>
          <a:off x="1548724" y="1696166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6D76C-2C16-46C6-BC6F-E4196FE82DB5}">
      <dsp:nvSpPr>
        <dsp:cNvPr id="0" name=""/>
        <dsp:cNvSpPr/>
      </dsp:nvSpPr>
      <dsp:spPr>
        <a:xfrm>
          <a:off x="2949301" y="-178119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1D724F-0585-4B97-BC7A-D8601A0C671D}">
      <dsp:nvSpPr>
        <dsp:cNvPr id="0" name=""/>
        <dsp:cNvSpPr/>
      </dsp:nvSpPr>
      <dsp:spPr>
        <a:xfrm>
          <a:off x="4572000" y="1982282"/>
          <a:ext cx="3234723" cy="561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99"/>
              </a:lnTo>
              <a:lnTo>
                <a:pt x="3234723" y="280699"/>
              </a:lnTo>
              <a:lnTo>
                <a:pt x="3234723" y="56139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42B1A-E4AC-4AAD-AC17-73065100A98A}">
      <dsp:nvSpPr>
        <dsp:cNvPr id="0" name=""/>
        <dsp:cNvSpPr/>
      </dsp:nvSpPr>
      <dsp:spPr>
        <a:xfrm>
          <a:off x="4526280" y="1982282"/>
          <a:ext cx="91440" cy="5613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139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8ADC9-7624-469F-BAE3-563A2D53F880}">
      <dsp:nvSpPr>
        <dsp:cNvPr id="0" name=""/>
        <dsp:cNvSpPr/>
      </dsp:nvSpPr>
      <dsp:spPr>
        <a:xfrm>
          <a:off x="1337276" y="1982282"/>
          <a:ext cx="3234723" cy="561398"/>
        </a:xfrm>
        <a:custGeom>
          <a:avLst/>
          <a:gdLst/>
          <a:ahLst/>
          <a:cxnLst/>
          <a:rect l="0" t="0" r="0" b="0"/>
          <a:pathLst>
            <a:path>
              <a:moveTo>
                <a:pt x="3234723" y="0"/>
              </a:moveTo>
              <a:lnTo>
                <a:pt x="3234723" y="280699"/>
              </a:lnTo>
              <a:lnTo>
                <a:pt x="0" y="280699"/>
              </a:lnTo>
              <a:lnTo>
                <a:pt x="0" y="56139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3D73E-0080-4E42-BD00-88817A49DDB7}">
      <dsp:nvSpPr>
        <dsp:cNvPr id="0" name=""/>
        <dsp:cNvSpPr/>
      </dsp:nvSpPr>
      <dsp:spPr>
        <a:xfrm>
          <a:off x="1931703" y="645619"/>
          <a:ext cx="5280592" cy="1336662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1"/>
              </a:solidFill>
              <a:latin typeface="Arial Narrow" pitchFamily="34" charset="0"/>
            </a:rPr>
            <a:t>ПРЕДСТАВИТЕЛИ</a:t>
          </a:r>
          <a:endParaRPr lang="ru-RU" sz="55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1931703" y="645619"/>
        <a:ext cx="5280592" cy="1336662"/>
      </dsp:txXfrm>
    </dsp:sp>
    <dsp:sp modelId="{69BE7D1E-FB99-499D-98F7-2CFF6B44EEA1}">
      <dsp:nvSpPr>
        <dsp:cNvPr id="0" name=""/>
        <dsp:cNvSpPr/>
      </dsp:nvSpPr>
      <dsp:spPr>
        <a:xfrm>
          <a:off x="613" y="2543680"/>
          <a:ext cx="2673325" cy="1336662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+mj-lt"/>
            </a:rPr>
            <a:t>ДУХОВЕНСТВО</a:t>
          </a:r>
          <a:endParaRPr lang="ru-RU" sz="3200" b="1" kern="1200" dirty="0">
            <a:solidFill>
              <a:schemeClr val="tx1"/>
            </a:solidFill>
            <a:latin typeface="+mj-lt"/>
          </a:endParaRPr>
        </a:p>
      </dsp:txBody>
      <dsp:txXfrm>
        <a:off x="613" y="2543680"/>
        <a:ext cx="2673325" cy="1336662"/>
      </dsp:txXfrm>
    </dsp:sp>
    <dsp:sp modelId="{4945C835-E345-485A-B321-0259F3631BEE}">
      <dsp:nvSpPr>
        <dsp:cNvPr id="0" name=""/>
        <dsp:cNvSpPr/>
      </dsp:nvSpPr>
      <dsp:spPr>
        <a:xfrm>
          <a:off x="3235337" y="2543680"/>
          <a:ext cx="2673325" cy="1336662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+mj-lt"/>
            </a:rPr>
            <a:t>ДВОРЯНСТВО</a:t>
          </a:r>
          <a:endParaRPr lang="ru-RU" sz="3200" b="1" kern="1200" dirty="0">
            <a:solidFill>
              <a:schemeClr val="tx1"/>
            </a:solidFill>
            <a:latin typeface="+mj-lt"/>
          </a:endParaRPr>
        </a:p>
      </dsp:txBody>
      <dsp:txXfrm>
        <a:off x="3235337" y="2543680"/>
        <a:ext cx="2673325" cy="1336662"/>
      </dsp:txXfrm>
    </dsp:sp>
    <dsp:sp modelId="{F4079600-CB6A-4803-9255-0BECDB0E3340}">
      <dsp:nvSpPr>
        <dsp:cNvPr id="0" name=""/>
        <dsp:cNvSpPr/>
      </dsp:nvSpPr>
      <dsp:spPr>
        <a:xfrm>
          <a:off x="6470060" y="2543680"/>
          <a:ext cx="2673325" cy="1336662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+mj-lt"/>
            </a:rPr>
            <a:t>ЗАЖИТОЧНЫЕ ГОРОЖАНЕ</a:t>
          </a:r>
          <a:endParaRPr lang="ru-RU" sz="3200" b="1" kern="1200" dirty="0">
            <a:solidFill>
              <a:schemeClr val="tx1"/>
            </a:solidFill>
            <a:latin typeface="+mj-lt"/>
          </a:endParaRPr>
        </a:p>
      </dsp:txBody>
      <dsp:txXfrm>
        <a:off x="6470060" y="2543680"/>
        <a:ext cx="2673325" cy="1336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319C0-58C4-47F7-A510-CAE690A58B1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9CC5B-D6F8-4F30-A575-69C757403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CC5B-D6F8-4F30-A575-69C7574030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atin typeface="Adventure" pitchFamily="2" charset="0"/>
              </a:rPr>
              <a:t>ОБЪЕДИНЕНИЕ</a:t>
            </a:r>
            <a:r>
              <a:rPr lang="ru-RU" sz="8800" b="1" dirty="0" smtClean="0">
                <a:latin typeface="Adventure" pitchFamily="2" charset="0"/>
              </a:rPr>
              <a:t> ФРАНЦИИ</a:t>
            </a:r>
            <a:endParaRPr lang="ru-RU" sz="8800" b="1" dirty="0"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latin typeface="Arial Black" pitchFamily="34" charset="0"/>
              </a:rPr>
              <a:t>ГЕНЕРАЛЬНЫЕ ШТАТЫ УТВЕРЖДАЛИ НАЛОГИ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pPr lvl="0"/>
            <a:r>
              <a:rPr lang="ru-RU" sz="4000" b="1" dirty="0" smtClean="0">
                <a:latin typeface="Arial Narrow" pitchFamily="34" charset="0"/>
              </a:rPr>
              <a:t>ПРЕДСТАВИТЕЛИ КАЖДОГО СОСЛОВИЯ ЗАСЕДАЛИ ОТДЕЛЬНО;</a:t>
            </a:r>
          </a:p>
          <a:p>
            <a:pPr lvl="0"/>
            <a:r>
              <a:rPr lang="ru-RU" sz="4000" b="1" dirty="0" smtClean="0">
                <a:latin typeface="Arial Narrow" pitchFamily="34" charset="0"/>
              </a:rPr>
              <a:t>ДЛЯ ВЫНЕСЕНИЯ ОКОНЧАТЕЛЬНОГО РЕШЕНИЯ ОНИ СОБИРАЛИСЬ ВМЕСТЕ;</a:t>
            </a:r>
          </a:p>
          <a:p>
            <a:pPr lvl="0"/>
            <a:r>
              <a:rPr lang="ru-RU" sz="4000" b="1" dirty="0" smtClean="0">
                <a:latin typeface="Arial Narrow" pitchFamily="34" charset="0"/>
              </a:rPr>
              <a:t>МЕЖДУ СОСЛОВИЯМИ СУЩЕСТВОВАЛИ ПРОТИВОРЕЧИЯ – ЭТО ОСЛАБЛЯЛО ГЕНЕРАЛЬНЫЕ ШТАТЫ.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 Narrow" pitchFamily="34" charset="0"/>
              </a:rPr>
              <a:t>В НАЧАЛЕ  </a:t>
            </a:r>
            <a:r>
              <a:rPr lang="en-US" b="1" dirty="0" smtClean="0">
                <a:latin typeface="Arial Narrow" pitchFamily="34" charset="0"/>
              </a:rPr>
              <a:t>XIV</a:t>
            </a:r>
            <a:r>
              <a:rPr lang="ru-RU" b="1" dirty="0" smtClean="0">
                <a:latin typeface="Arial Narrow" pitchFamily="34" charset="0"/>
              </a:rPr>
              <a:t> ВЕКА ВО ФРАНЦИИ ВОЗНИКАЕТ СОСЛОВНАЯ МОНАРХИЯ 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4" name="Содержимое 3" descr="Сословная монарх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204864"/>
            <a:ext cx="4165600" cy="4445000"/>
          </a:xfrm>
          <a:ln>
            <a:solidFill>
              <a:schemeClr val="tx1"/>
            </a:solidFill>
          </a:ln>
        </p:spPr>
      </p:pic>
      <p:pic>
        <p:nvPicPr>
          <p:cNvPr id="5" name="Рисунок 4" descr="Сословная монархия (Франция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140968"/>
            <a:ext cx="4608512" cy="28803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ЛЮДОВИК </a:t>
            </a:r>
            <a:r>
              <a:rPr lang="en-US" sz="5400" b="1" dirty="0" smtClean="0"/>
              <a:t> XI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(1461 – 1483 ГОДЫ)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293096"/>
            <a:ext cx="8856984" cy="2423120"/>
          </a:xfrm>
        </p:spPr>
        <p:txBody>
          <a:bodyPr>
            <a:normAutofit/>
          </a:bodyPr>
          <a:lstStyle/>
          <a:p>
            <a:r>
              <a:rPr lang="ru-RU" sz="4700" b="1" dirty="0" smtClean="0">
                <a:solidFill>
                  <a:schemeClr val="tx1"/>
                </a:solidFill>
                <a:latin typeface="Adventure" pitchFamily="2" charset="0"/>
              </a:rPr>
              <a:t>«КТО НЕ УМЕЕТ ПРИТВОРЯТЬСЯ, ТОТ НЕ УМЕЕТ ЦАРСТВОВАТЬ»</a:t>
            </a:r>
          </a:p>
          <a:p>
            <a:endParaRPr lang="ru-RU" dirty="0"/>
          </a:p>
        </p:txBody>
      </p:sp>
      <p:pic>
        <p:nvPicPr>
          <p:cNvPr id="4" name="Рисунок 3" descr="Людовик 1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700808"/>
            <a:ext cx="2160240" cy="26642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Arial Black" pitchFamily="34" charset="0"/>
              </a:rPr>
              <a:t>К КОНЦУ </a:t>
            </a:r>
            <a:r>
              <a:rPr lang="en-US" b="1" dirty="0" smtClean="0">
                <a:latin typeface="Arial Black" pitchFamily="34" charset="0"/>
              </a:rPr>
              <a:t>XV</a:t>
            </a:r>
            <a:r>
              <a:rPr lang="ru-RU" b="1" dirty="0" smtClean="0">
                <a:latin typeface="Arial Black" pitchFamily="34" charset="0"/>
              </a:rPr>
              <a:t> ВЕКА ОБЪЕДИНЕНИЕ ФРАНЦИИ ЗАВЕРШИЛОСЬ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Autofit/>
          </a:bodyPr>
          <a:lstStyle/>
          <a:p>
            <a:r>
              <a:rPr lang="ru-RU" sz="3500" b="1" i="1" dirty="0" smtClean="0">
                <a:latin typeface="Arial Narrow" pitchFamily="34" charset="0"/>
              </a:rPr>
              <a:t>РЕГУЛЯРНЫЙ СБОР НАЛОГОВ;</a:t>
            </a:r>
          </a:p>
          <a:p>
            <a:r>
              <a:rPr lang="ru-RU" sz="3500" b="1" i="1" dirty="0" smtClean="0">
                <a:latin typeface="Arial Narrow" pitchFamily="34" charset="0"/>
              </a:rPr>
              <a:t>АКТИВНОЕ РАЗВИТИЕ ГОРОДОВ И РАСШИРЕНИЕ ТОРГОВЛИ;</a:t>
            </a:r>
          </a:p>
          <a:p>
            <a:r>
              <a:rPr lang="ru-RU" sz="3500" b="1" i="1" dirty="0" smtClean="0">
                <a:latin typeface="Arial Narrow" pitchFamily="34" charset="0"/>
              </a:rPr>
              <a:t>ПОЯВЛЕНИЕ ТОРГОВОГО ФЛОТА;</a:t>
            </a:r>
          </a:p>
          <a:p>
            <a:r>
              <a:rPr lang="ru-RU" sz="3500" b="1" i="1" dirty="0" smtClean="0">
                <a:latin typeface="Arial Narrow" pitchFamily="34" charset="0"/>
              </a:rPr>
              <a:t>БЫСТРОЕ РАЗВИТИЕ КУЛЬТУРЫ И СКЛАДЫВАНИЕ ЕДИНОГО ЯЗЫКА;</a:t>
            </a:r>
          </a:p>
          <a:p>
            <a:r>
              <a:rPr lang="ru-RU" sz="3500" b="1" i="1" dirty="0" smtClean="0">
                <a:latin typeface="Arial Narrow" pitchFamily="34" charset="0"/>
              </a:rPr>
              <a:t>ПРЕКРАЩЕНИЕ РАЗОРИТЕЛЬНЫХ ВОЙН.</a:t>
            </a:r>
            <a:endParaRPr lang="ru-RU" sz="3500" b="1" i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058B0EB-BB71-49AB-8982-4E2809F23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C49379-49CA-4FA3-98B7-9ED2CA455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D033850-9940-4A81-9E21-84C6ADCF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B3E8DA-2B1D-47F7-B1B7-22F2507F3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958BD6D-14CB-4BD9-845E-B53068B38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86D76C-2C16-46C6-BC6F-E4196FE82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"/>
          <a:ext cx="9144000" cy="6863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181606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Arial Black" pitchFamily="34" charset="0"/>
                        </a:rPr>
                        <a:t>РЕМЕСЛЕННИКИ И КУПЦЫ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baseline="0" dirty="0" smtClean="0">
                          <a:latin typeface="Arial Narrow" pitchFamily="34" charset="0"/>
                        </a:rPr>
                        <a:t>ПОКОНЧИТЬ С ФЕОДАЛЬНЫМ РАСКОЛОМ, КОТОРЫЙ ПРИНОСИТ ВРЕД ХОЗЯЙСТВУ И ТОРГОВЛЕ (ГРАБЕЖИ, ВОЙНЫ, РАЗОРЕНИЕ)</a:t>
                      </a:r>
                      <a:endParaRPr lang="ru-RU" sz="2400" b="1" i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18617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Arial Black" pitchFamily="34" charset="0"/>
                        </a:rPr>
                        <a:t>ГОРОДА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Arial Narrow" pitchFamily="34" charset="0"/>
                        </a:rPr>
                        <a:t>ОСВОБОДИТЬСЯ ОТ ВЛАСТИ ФЕОДАЛОВ, ПОЛУЧИТЬ САМОСТОЯТЕЛЬНОСТЬ</a:t>
                      </a:r>
                      <a:endParaRPr lang="ru-RU" sz="2400" b="1" i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7014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МЕЛКИЕ И СРЕДНИЕ ФЕОДАЛЫ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Arial Narrow" pitchFamily="34" charset="0"/>
                        </a:rPr>
                        <a:t>НУЖНО ДЕРЖАТЬ В ПОДЧИНЕНИИ ЛИЧНО СВОБОДНЫХ</a:t>
                      </a:r>
                      <a:r>
                        <a:rPr lang="ru-RU" sz="2400" b="1" i="1" baseline="0" dirty="0" smtClean="0">
                          <a:latin typeface="Arial Narrow" pitchFamily="34" charset="0"/>
                        </a:rPr>
                        <a:t> КРЕСТЬЯН</a:t>
                      </a:r>
                      <a:endParaRPr lang="ru-RU" sz="2400" b="1" i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3445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Arial Black" pitchFamily="34" charset="0"/>
                        </a:rPr>
                        <a:t>РЫЦАРИ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Arial Narrow" pitchFamily="34" charset="0"/>
                        </a:rPr>
                        <a:t>НУЖНА ЗАЩИТА ОТ ПРИТЕСНЕНИЙ СЕНЬОРОВ</a:t>
                      </a:r>
                      <a:endParaRPr lang="ru-RU" sz="2400" b="1" i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5115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Arial Black" pitchFamily="34" charset="0"/>
                        </a:rPr>
                        <a:t>ЦЕРКОВЬ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Arial Narrow" pitchFamily="34" charset="0"/>
                        </a:rPr>
                        <a:t>НАВЕСТИ ПОРЯДОК В</a:t>
                      </a:r>
                      <a:r>
                        <a:rPr lang="ru-RU" sz="2400" b="1" i="1" baseline="0" dirty="0" smtClean="0">
                          <a:latin typeface="Arial Narrow" pitchFamily="34" charset="0"/>
                        </a:rPr>
                        <a:t> СТРАНЕ, ТАК КАК МЕЖДОУСОБНЫЕ ВОЙНЫ И РАЗБОЙ ПРИНОСЯТ ВРЕД</a:t>
                      </a:r>
                      <a:endParaRPr lang="ru-RU" sz="2400" b="1" i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08720"/>
          <a:ext cx="9144000" cy="822960"/>
        </p:xfrm>
        <a:graphic>
          <a:graphicData uri="http://schemas.openxmlformats.org/drawingml/2006/table">
            <a:tbl>
              <a:tblPr/>
              <a:tblGrid>
                <a:gridCol w="4571384"/>
                <a:gridCol w="457261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ЗАХВАТЫВАЛ ИХ ЗАМКИ И СТАВИЛ В НИХ СВОИ ОТРЯДЫ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РАСШИРЯЛ КОРОЛЕВСКИЕ ЗЕМЛИ ЗА СЧЕТ ПОКУПКИ ИЛИ ЗАХВАТА ЗЕМЛИ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1528"/>
            <a:ext cx="91440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СНАЧАЛА КОРОЛЬ ПОДЧИНИЛ ВАССАЛОВ В СОБСТВЕННЫХ ВЛАДЕНИЯХ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Arial Narrow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В ЭТОЙ БОРЬБЕ КОРОЛЬ ФРАНЦИИ СТОЛКНУЛСЯ С АНГЛИЙСКИМ КОРОЛЕМ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 Narrow" pitchFamily="34" charset="0"/>
                <a:ea typeface="Times New Roman" pitchFamily="18" charset="0"/>
              </a:rPr>
              <a:t>	</a:t>
            </a:r>
            <a:r>
              <a:rPr lang="ru-RU" sz="3200" b="1" u="sng" dirty="0" smtClean="0">
                <a:latin typeface="Arial Narrow" pitchFamily="34" charset="0"/>
                <a:ea typeface="Times New Roman" pitchFamily="18" charset="0"/>
              </a:rPr>
              <a:t>1214 ГОД </a:t>
            </a:r>
            <a:r>
              <a:rPr lang="ru-RU" sz="2400" b="1" dirty="0" smtClean="0">
                <a:latin typeface="Arial Narrow" pitchFamily="34" charset="0"/>
                <a:ea typeface="Times New Roman" pitchFamily="18" charset="0"/>
              </a:rPr>
              <a:t>--- </a:t>
            </a:r>
            <a:r>
              <a:rPr lang="ru-RU" sz="2800" b="1" u="wavyHeavy" dirty="0" smtClean="0">
                <a:latin typeface="Arial Narrow" pitchFamily="34" charset="0"/>
                <a:ea typeface="Times New Roman" pitchFamily="18" charset="0"/>
              </a:rPr>
              <a:t>БИТВА ПРИ БУВИНЕ</a:t>
            </a:r>
            <a:endParaRPr lang="ru-RU" sz="1400" b="1" u="wavyHeavy" dirty="0" smtClean="0"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 Narrow" pitchFamily="34" charset="0"/>
                <a:ea typeface="Times New Roman" pitchFamily="18" charset="0"/>
              </a:rPr>
              <a:t>    ФИЛИПП </a:t>
            </a:r>
            <a:r>
              <a:rPr lang="en-US" sz="2400" b="1" dirty="0" smtClean="0">
                <a:latin typeface="Arial Narrow" pitchFamily="34" charset="0"/>
                <a:ea typeface="Times New Roman" pitchFamily="18" charset="0"/>
              </a:rPr>
              <a:t>II</a:t>
            </a:r>
            <a:r>
              <a:rPr lang="ru-RU" sz="2400" b="1" dirty="0" smtClean="0">
                <a:latin typeface="Arial Narrow" pitchFamily="34" charset="0"/>
                <a:ea typeface="Times New Roman" pitchFamily="18" charset="0"/>
              </a:rPr>
              <a:t> РАЗГРОМИЛ СВОИХ ПРОТИВНИКОВ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*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ПОСЛЕ ПОХОДА ПРОТИВ ЕРЕТИКОВ-АЛЬБИГОЙЦЕВ К ВЛАДЕНИЯМ КОРОЛЯ БЫЛО ПРИСОЕДИНЕНО ГРАФСТВО ТУЛУЗСКОЕ.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*</a:t>
            </a:r>
            <a:endParaRPr lang="ru-RU" sz="4800" b="1" dirty="0" smtClean="0"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КОРОЛЬ СТАЛ СИЛЬНЕЕ ЛЮБОГО ФЕОДАЛА ФРАНЦИИ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Битва при Буви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492896"/>
            <a:ext cx="2127504" cy="15819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 bldLvl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«БРЮГГСКАЯ ЗАУТРЕНЯ»</a:t>
            </a:r>
            <a:endParaRPr lang="ru-RU" sz="48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691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МЯТЕЖ</a:t>
            </a:r>
          </a:p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РЕМЕСЛЕННИКОВ В</a:t>
            </a:r>
          </a:p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ГОРОДЕ БРЮГГЕ ИЗ-ЗА</a:t>
            </a:r>
          </a:p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ВЫСОКИХ НАЛОГОВ И</a:t>
            </a:r>
          </a:p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ПОСТОЯННЫХ ГРАБЕЖЕЙ</a:t>
            </a:r>
          </a:p>
          <a:p>
            <a:pPr algn="ctr">
              <a:buNone/>
            </a:pPr>
            <a:r>
              <a:rPr lang="ru-RU" sz="3200" b="1" dirty="0" smtClean="0">
                <a:latin typeface="Arial Narrow" pitchFamily="34" charset="0"/>
              </a:rPr>
              <a:t>СО СТОРОНЫ СОЛДАТ</a:t>
            </a:r>
            <a:endParaRPr lang="ru-RU" sz="3200" b="1" dirty="0">
              <a:latin typeface="Arial Narrow" pitchFamily="34" charset="0"/>
            </a:endParaRPr>
          </a:p>
        </p:txBody>
      </p:sp>
      <p:pic>
        <p:nvPicPr>
          <p:cNvPr id="5" name="Содержимое 4" descr="Брюгге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196752"/>
            <a:ext cx="4038600" cy="2705470"/>
          </a:xfrm>
          <a:ln>
            <a:solidFill>
              <a:schemeClr val="tx1"/>
            </a:solidFill>
          </a:ln>
        </p:spPr>
      </p:pic>
      <p:pic>
        <p:nvPicPr>
          <p:cNvPr id="6" name="Рисунок 5" descr="Брюгге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645024"/>
            <a:ext cx="3433564" cy="27363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8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36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2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4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1302 ГОД ---  ГОРОД КУРТРЕ «БИТВА ШПОР»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latin typeface="Arial Narrow" pitchFamily="34" charset="0"/>
              </a:rPr>
              <a:t>ФРАНЦУЗСКАЯ АРМИЯ</a:t>
            </a:r>
          </a:p>
          <a:p>
            <a:pPr algn="ctr">
              <a:buNone/>
            </a:pPr>
            <a:r>
              <a:rPr lang="ru-RU" sz="4000" b="1" dirty="0" smtClean="0">
                <a:latin typeface="Arial Narrow" pitchFamily="34" charset="0"/>
              </a:rPr>
              <a:t>РАЗБИТА ОПОЛЧЕНИЕМ</a:t>
            </a:r>
          </a:p>
          <a:p>
            <a:pPr algn="ctr">
              <a:buNone/>
            </a:pPr>
            <a:r>
              <a:rPr lang="ru-RU" sz="4000" b="1" dirty="0" smtClean="0">
                <a:latin typeface="Arial Narrow" pitchFamily="34" charset="0"/>
              </a:rPr>
              <a:t>РЕМЕСЛЕННИКОВ И</a:t>
            </a:r>
          </a:p>
          <a:p>
            <a:pPr algn="ctr">
              <a:buNone/>
            </a:pPr>
            <a:r>
              <a:rPr lang="ru-RU" sz="4000" b="1" dirty="0" smtClean="0">
                <a:latin typeface="Arial Narrow" pitchFamily="34" charset="0"/>
              </a:rPr>
              <a:t>КРЕСТЬЯН</a:t>
            </a:r>
            <a:endParaRPr lang="ru-RU" sz="4000" dirty="0">
              <a:latin typeface="Arial Narrow" pitchFamily="34" charset="0"/>
            </a:endParaRPr>
          </a:p>
        </p:txBody>
      </p:sp>
      <p:pic>
        <p:nvPicPr>
          <p:cNvPr id="5" name="Содержимое 4" descr="Битва шпор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132856"/>
            <a:ext cx="4038600" cy="3499665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2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4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6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omic Sans MS" pitchFamily="66" charset="0"/>
              </a:rPr>
              <a:t/>
            </a:r>
            <a:br>
              <a:rPr lang="ru-RU" sz="3100" b="1" dirty="0" smtClean="0">
                <a:latin typeface="Comic Sans MS" pitchFamily="66" charset="0"/>
              </a:rPr>
            </a:br>
            <a:r>
              <a:rPr lang="ru-RU" sz="3100" b="1" dirty="0" smtClean="0">
                <a:latin typeface="Comic Sans MS" pitchFamily="66" charset="0"/>
              </a:rPr>
              <a:t/>
            </a:r>
            <a:br>
              <a:rPr lang="ru-RU" sz="31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«АВИНЬОНСКОЕ ПЛЕНЕНИЕ ПАП»</a:t>
            </a:r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1309 – 1378 ГОДЫ</a:t>
            </a:r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70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Филипп IV Красив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916832"/>
            <a:ext cx="4398751" cy="4679950"/>
          </a:xfrm>
          <a:ln>
            <a:solidFill>
              <a:schemeClr val="tx1"/>
            </a:solidFill>
          </a:ln>
        </p:spPr>
      </p:pic>
      <p:pic>
        <p:nvPicPr>
          <p:cNvPr id="5" name="Рисунок 4" descr="Папский дворец в Авиньоне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420888"/>
            <a:ext cx="4445000" cy="36449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latin typeface="Comic Sans MS" pitchFamily="66" charset="0"/>
              </a:rPr>
              <a:t>1302 ГОД</a:t>
            </a:r>
            <a:r>
              <a:rPr lang="ru-RU" sz="5300" dirty="0" smtClean="0">
                <a:latin typeface="Comic Sans MS" pitchFamily="66" charset="0"/>
              </a:rPr>
              <a:t/>
            </a:r>
            <a:br>
              <a:rPr lang="ru-RU" sz="5300" dirty="0" smtClean="0">
                <a:latin typeface="Comic Sans MS" pitchFamily="66" charset="0"/>
              </a:rPr>
            </a:br>
            <a:r>
              <a:rPr lang="ru-RU" sz="5300" b="1" dirty="0" smtClean="0">
                <a:latin typeface="Comic Sans MS" pitchFamily="66" charset="0"/>
              </a:rPr>
              <a:t>ГЕНЕРАЛЬНЫЕ ШТАТЫ</a:t>
            </a:r>
            <a:r>
              <a:rPr lang="ru-RU" sz="5300" dirty="0" smtClean="0">
                <a:latin typeface="Comic Sans MS" pitchFamily="66" charset="0"/>
              </a:rPr>
              <a:t/>
            </a:r>
            <a:br>
              <a:rPr lang="ru-RU" sz="5300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pic>
        <p:nvPicPr>
          <p:cNvPr id="7" name="Содержимое 6" descr="Генеральные штаты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7361" y="1600200"/>
            <a:ext cx="3749277" cy="4525963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СОБРАНИЕ ПРЕДСТАВИТЕЛЕЙ СОСЛОВИЙ</a:t>
            </a:r>
            <a:endParaRPr lang="ru-RU" sz="4000" b="1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43D73E-0080-4E42-BD00-88817A4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C8ADC9-7624-469F-BAE3-563A2D53F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BE7D1E-FB99-499D-98F7-2CFF6B44E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42B1A-E4AC-4AAD-AC17-73065100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45C835-E345-485A-B321-0259F3631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1D724F-0585-4B97-BC7A-D8601A0C6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079600-CB6A-4803-9255-0BECDB0E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227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ОБЪЕДИНЕНИЕ ФРАНЦИИ</vt:lpstr>
      <vt:lpstr>Слайд 2</vt:lpstr>
      <vt:lpstr>Слайд 3</vt:lpstr>
      <vt:lpstr>Слайд 4</vt:lpstr>
      <vt:lpstr>«БРЮГГСКАЯ ЗАУТРЕНЯ»</vt:lpstr>
      <vt:lpstr>1302 ГОД ---  ГОРОД КУРТРЕ «БИТВА ШПОР» </vt:lpstr>
      <vt:lpstr>  «АВИНЬОНСКОЕ ПЛЕНЕНИЕ ПАП» 1309 – 1378 ГОДЫ 70 ЛЕТ </vt:lpstr>
      <vt:lpstr> 1302 ГОД ГЕНЕРАЛЬНЫЕ ШТАТЫ </vt:lpstr>
      <vt:lpstr>СОБРАНИЕ ПРЕДСТАВИТЕЛЕЙ СОСЛОВИЙ</vt:lpstr>
      <vt:lpstr> ГЕНЕРАЛЬНЫЕ ШТАТЫ УТВЕРЖДАЛИ НАЛОГИ </vt:lpstr>
      <vt:lpstr>В НАЧАЛЕ  XIV ВЕКА ВО ФРАНЦИИ ВОЗНИКАЕТ СОСЛОВНАЯ МОНАРХИЯ </vt:lpstr>
      <vt:lpstr> ЛЮДОВИК  XI  (1461 – 1483 ГОДЫ) </vt:lpstr>
      <vt:lpstr>  К КОНЦУ XV ВЕКА ОБЪЕДИНЕНИЕ ФРАНЦИИ ЗАВЕРШИЛОСЬ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ОБЪЕДИНЕНИЕ ФРАНЦИИ</dc:title>
  <cp:lastModifiedBy>Gravov Maksim</cp:lastModifiedBy>
  <cp:revision>14</cp:revision>
  <dcterms:modified xsi:type="dcterms:W3CDTF">2016-12-04T16:08:27Z</dcterms:modified>
</cp:coreProperties>
</file>