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22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784F-E282-4C0B-8D5A-686E4318A19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A784F-E282-4C0B-8D5A-686E4318A192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89026-EBCC-4D3C-8CBF-CE84DFE2E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95587"/>
            <a:ext cx="754445" cy="7011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i="1" dirty="0" smtClean="0"/>
              <a:t>                 Знаки </a:t>
            </a:r>
          </a:p>
          <a:p>
            <a:pPr marL="0" indent="0">
              <a:buNone/>
            </a:pPr>
            <a:r>
              <a:rPr lang="ru-RU" sz="5400" b="1" i="1" dirty="0" smtClean="0"/>
              <a:t>Дорожного Движения</a:t>
            </a:r>
            <a:endParaRPr lang="ru-RU" sz="54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1389" y="410745"/>
            <a:ext cx="815411" cy="7773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293" y="5494716"/>
            <a:ext cx="830652" cy="79254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5799" y="3863181"/>
            <a:ext cx="1633530" cy="28139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3870" y="0"/>
            <a:ext cx="92517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055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2780928"/>
            <a:ext cx="558011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Тормозить здесь можно смело,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 нельзя стоять без дела.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Пассажиров ты сажай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скорее уезжай!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 descr="http://devyatui-etag.com.ua/img/images/3_3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88640"/>
            <a:ext cx="2376264" cy="237626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11960" y="1628800"/>
            <a:ext cx="49320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Знак «Стоянка запрещена»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2564904"/>
            <a:ext cx="522007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Вот он знак, каких немного: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главная дорога!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Если едешь ты по ней,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Всех становишься главней,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тебе, как будто Богу,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Уступают все дорогу!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http://euroznak.com.ua/static/images/catalog/91/2.3-glavnaya-dorog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88640"/>
            <a:ext cx="2420886" cy="242088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11960" y="134076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Знак «Главная дорога»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2852936"/>
            <a:ext cx="4572000" cy="261610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Знает каждый пешеход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 подземный этот ход.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Город он не украшает,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 машинам не мешает!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http://euroznak.com.ua/static/images/catalog/291/5.36.2-podzemnyy-peshehodnyy-pereho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04664"/>
            <a:ext cx="1944216" cy="193946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11960" y="1556792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Знак «Подземный пешеходный переход»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Tm="10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ttp://www.baby.ru/storage/c/3/0/a/1562684.590195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32656"/>
            <a:ext cx="16561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635896" y="3140968"/>
            <a:ext cx="50760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этом месте пешеход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Терпеливо транспорт ждет.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 пешком устал шагать,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Хочет пассажиром стать.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134076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Знак «Место остановки автобуса, троллейбуса, трамвая и такси»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00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2852936"/>
            <a:ext cx="52920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Посреди дороги дети,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Мы всегда за них в ответе.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Чтоб не плакал их родитель,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Будь внимательней, водитель!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www.dorstroy21.ru/pix/uploaded/product/20080730-12261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60648"/>
            <a:ext cx="2304256" cy="204823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355976" y="1844824"/>
            <a:ext cx="2208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Знак «Дети»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2708920"/>
            <a:ext cx="50040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Грустен этот знак немного: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Здесь сужается дорога!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как всегда некстати.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Вдруг нам места там не хватит?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euroznak.com.ua/static/images/catalog/30/1.5.1-suzhenie-dorogi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60648"/>
            <a:ext cx="2295807" cy="201622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11960" y="170080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Знак «Сужение дороги»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000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3068960"/>
            <a:ext cx="52565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Эй, водитель, не гуди,</a:t>
            </a:r>
            <a:b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Шумом спящих не буди.</a:t>
            </a:r>
            <a:b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пугай гудком прохожих,</a:t>
            </a:r>
            <a:b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Ведь и сам оглохнешь тоже.</a:t>
            </a:r>
            <a:endParaRPr lang="ru-RU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http://stat8.blog.ru/lr/0b084c694eeb18e740aaab4b9e449a0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88640"/>
            <a:ext cx="2448272" cy="244827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211960" y="1484784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Знак «Подача звукового сигнала запрещена»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23928" y="2780928"/>
            <a:ext cx="49320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Если видишь этот знак,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Знай, что он не просто так.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Чтобы не было проблем,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Уступи дорогу всем!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>
                <a:latin typeface="Times New Roman" pitchFamily="18" charset="0"/>
                <a:cs typeface="Times New Roman" pitchFamily="18" charset="0"/>
              </a:rPr>
            </a:b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3016"/>
            <a:ext cx="2562287" cy="3284984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>
            <a:off x="899592" y="321297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187624" y="2636912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8" name="Picture 4" descr="http://www.cronosprint.it/2_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548680"/>
            <a:ext cx="2271577" cy="201622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211960" y="177281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Знак «Уступи дорогу»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07904" y="2780928"/>
            <a:ext cx="52200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Этот знак ну очень строгий,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Коль стоит он на дороге.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Говорит он нам: «Друзья,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Ездить здесь совсем нельзя!»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2" name="Picture 2" descr="http://ipc-bigyalta.org/wp-content/uploads/dvijenie_zapreshen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60648"/>
            <a:ext cx="2276871" cy="227687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139952" y="1700808"/>
            <a:ext cx="50040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Знак «Движение запрещено»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995936" y="2708920"/>
            <a:ext cx="4896544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Знак водителей стращает,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Въезд машинам запрещает!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Не пытайтесь сгоряча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Ехать мимо кирпича!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 descr="http://moskvorechie.ru/upload/img/sto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60648"/>
            <a:ext cx="2304256" cy="2304257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139952" y="177281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Знак «Въезд запрещен»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95936" y="2852936"/>
            <a:ext cx="460851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 любителей обгона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Объявляет вне закона.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этом месте, сразу ясно,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Обгонять других опасно!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deafavto.narod.ru/3.20.png?rand=452189653348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88640"/>
            <a:ext cx="2448272" cy="2448273"/>
          </a:xfrm>
          <a:prstGeom prst="rect">
            <a:avLst/>
          </a:prstGeom>
          <a:noFill/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4211960" y="1700808"/>
            <a:ext cx="46440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 «Обгон запрещен»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95936" y="2708920"/>
            <a:ext cx="4572000" cy="261610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Здесь наземный переход,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Ходит целый день народ.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Ты, водитель, не грусти,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Пешехода пропусти!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290" name="Picture 2" descr="http://www.chastnik.ru/wp-content/uploads/2011/11/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04664"/>
            <a:ext cx="1944216" cy="194899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139952" y="1556792"/>
            <a:ext cx="50040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Знак «Пешеходный переход»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2924944"/>
            <a:ext cx="558011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Ты, шофер, не торопись,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Видишь знак, остановись!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Прежде чем продолжить путь,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Осмотреться не забудь.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6" name="Picture 2" descr="http://www.profsite.org/wp-content/uploads/2012/02/sto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88640"/>
            <a:ext cx="2382086" cy="237626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067944" y="162880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Знак «Движение без остановки запрещено»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2852936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Эти знаки на пути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Ни за что не пропусти.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Есть у них одна забота –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Запрещать нам повороты.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http://devyatui-etag.com.ua/img/images/3_2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908720"/>
            <a:ext cx="1296143" cy="1296144"/>
          </a:xfrm>
          <a:prstGeom prst="rect">
            <a:avLst/>
          </a:prstGeom>
          <a:noFill/>
        </p:spPr>
      </p:pic>
      <p:pic>
        <p:nvPicPr>
          <p:cNvPr id="10246" name="Picture 6" descr="http://decom.net.ua/my/files/3_2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908720"/>
            <a:ext cx="1296143" cy="129614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211960" y="1844824"/>
            <a:ext cx="4431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Знак «Поворот запрещен»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\Desktop\77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81362"/>
            <a:ext cx="2555776" cy="3276637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043608" y="32129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0"/>
            <a:ext cx="2952328" cy="27809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2852936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Здесь машину не грузи,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паркуй, не тормози.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Этот знак всем говорит: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«Тот не прав, кто здесь стоит!»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www.gkgazeta.ru/Content/uploadfiles/image/v%20zakone/no%20par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88640"/>
            <a:ext cx="2376263" cy="237626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139952" y="1700809"/>
            <a:ext cx="50040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Знак «Остановка запрещена»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</TotalTime>
  <Words>179</Words>
  <Application>Microsoft Office PowerPoint</Application>
  <PresentationFormat>Экран (4:3)</PresentationFormat>
  <Paragraphs>36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</dc:creator>
  <cp:lastModifiedBy>Nik</cp:lastModifiedBy>
  <cp:revision>30</cp:revision>
  <dcterms:created xsi:type="dcterms:W3CDTF">2013-03-15T12:39:04Z</dcterms:created>
  <dcterms:modified xsi:type="dcterms:W3CDTF">2016-12-04T20:52:59Z</dcterms:modified>
</cp:coreProperties>
</file>