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6" r:id="rId9"/>
    <p:sldId id="265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74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208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881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330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22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637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311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890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052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146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EF1BA61-B41A-4776-BB50-1FF78D9E2890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970C43C-8458-4F61-8E70-0E2E9D892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573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00700" y="508000"/>
            <a:ext cx="5943600" cy="3200400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rgbClr val="002060"/>
                </a:solidFill>
              </a:rPr>
              <a:t>Презентация </a:t>
            </a:r>
            <a:r>
              <a:rPr lang="en-US" sz="3600" i="1" smtClean="0">
                <a:solidFill>
                  <a:srgbClr val="002060"/>
                </a:solidFill>
              </a:rPr>
              <a:t> </a:t>
            </a:r>
            <a:r>
              <a:rPr lang="ru-RU" sz="3600" i="1" smtClean="0">
                <a:solidFill>
                  <a:srgbClr val="002060"/>
                </a:solidFill>
              </a:rPr>
              <a:t>Семинар-практикум </a:t>
            </a:r>
            <a:r>
              <a:rPr lang="ru-RU" sz="3600" i="1" dirty="0" smtClean="0">
                <a:solidFill>
                  <a:srgbClr val="002060"/>
                </a:solidFill>
              </a:rPr>
              <a:t/>
            </a:r>
            <a:br>
              <a:rPr lang="ru-RU" sz="3600" i="1" dirty="0" smtClean="0">
                <a:solidFill>
                  <a:srgbClr val="002060"/>
                </a:solidFill>
              </a:rPr>
            </a:br>
            <a:r>
              <a:rPr lang="ru-RU" sz="3600" i="1" dirty="0" smtClean="0">
                <a:solidFill>
                  <a:srgbClr val="002060"/>
                </a:solidFill>
              </a:rPr>
              <a:t>«Влияние положительных и отрицательных эмоций на работу педагога».</a:t>
            </a:r>
            <a:endParaRPr lang="ru-RU" sz="3600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1900" y="3869634"/>
            <a:ext cx="10312400" cy="2543866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Подготовила </a:t>
            </a:r>
            <a:r>
              <a:rPr lang="en-US" sz="2800" b="1" smtClean="0">
                <a:solidFill>
                  <a:srgbClr val="002060"/>
                </a:solidFill>
              </a:rPr>
              <a:t>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Волкова Елена Константиновна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330200"/>
            <a:ext cx="4660900" cy="5626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8150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9875520" cy="8128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Рисуем свое настроение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http://ped-kopilka.ru/upload/blogs/25008_f9678c46b28333e0493258c5279235b7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358900"/>
            <a:ext cx="10591800" cy="5003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8873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44500"/>
            <a:ext cx="9875520" cy="1244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Вдох: «Вселенная мне улыбается!»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Выдох: «И все у меня получается!!!»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965960"/>
            <a:ext cx="10261600" cy="4434840"/>
          </a:xfrm>
          <a:prstGeom prst="ellipse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747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317500"/>
            <a:ext cx="11455400" cy="61214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03366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255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</a:rPr>
              <a:t>Что такое эмоции???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05220" y="1435100"/>
            <a:ext cx="5181600" cy="4749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1250950"/>
            <a:ext cx="492760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9807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972" y="444500"/>
            <a:ext cx="9875520" cy="8128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Как контролировать эмоции???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31800" y="1612900"/>
            <a:ext cx="5943600" cy="446785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b="1" i="1" dirty="0" err="1" smtClean="0">
                <a:solidFill>
                  <a:srgbClr val="002060"/>
                </a:solidFill>
              </a:rPr>
              <a:t>Просто+сложно</a:t>
            </a:r>
            <a:r>
              <a:rPr lang="ru-RU" sz="5400" b="1" i="1" dirty="0" smtClean="0">
                <a:solidFill>
                  <a:srgbClr val="002060"/>
                </a:solidFill>
              </a:rPr>
              <a:t>=     одновременно</a:t>
            </a:r>
          </a:p>
          <a:p>
            <a:pPr marL="45720" indent="0">
              <a:buNone/>
            </a:pPr>
            <a:r>
              <a:rPr lang="ru-RU" sz="5400" b="1" i="1" dirty="0" smtClean="0">
                <a:solidFill>
                  <a:srgbClr val="002060"/>
                </a:solidFill>
              </a:rPr>
              <a:t>Эмоция--- взрыв,</a:t>
            </a:r>
          </a:p>
          <a:p>
            <a:pPr marL="45720" indent="0">
              <a:buNone/>
            </a:pPr>
            <a:r>
              <a:rPr lang="ru-RU" sz="5400" b="1" i="1" dirty="0">
                <a:solidFill>
                  <a:srgbClr val="002060"/>
                </a:solidFill>
              </a:rPr>
              <a:t>п</a:t>
            </a:r>
            <a:r>
              <a:rPr lang="ru-RU" sz="5400" b="1" i="1" dirty="0" smtClean="0">
                <a:solidFill>
                  <a:srgbClr val="002060"/>
                </a:solidFill>
              </a:rPr>
              <a:t>овышение давления и т.д.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1778000"/>
            <a:ext cx="4754563" cy="4013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0947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17500"/>
            <a:ext cx="9875520" cy="9525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Какие эмоции нас разрушают???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00" y="1435100"/>
            <a:ext cx="9486900" cy="4635500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08553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419100"/>
            <a:ext cx="11150600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15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Психологическое напряжение педагога, откуда???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46100" y="1965960"/>
            <a:ext cx="5351780" cy="44221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400" b="1" i="1" dirty="0" err="1" smtClean="0">
                <a:solidFill>
                  <a:srgbClr val="002060"/>
                </a:solidFill>
              </a:rPr>
              <a:t>Педагог+дети</a:t>
            </a:r>
            <a:r>
              <a:rPr lang="ru-RU" sz="4400" b="1" i="1" dirty="0" smtClean="0">
                <a:solidFill>
                  <a:srgbClr val="002060"/>
                </a:solidFill>
              </a:rPr>
              <a:t>+</a:t>
            </a:r>
          </a:p>
          <a:p>
            <a:pPr marL="45720" indent="0">
              <a:buNone/>
            </a:pPr>
            <a:r>
              <a:rPr lang="ru-RU" sz="4400" b="1" i="1" dirty="0" err="1" smtClean="0">
                <a:solidFill>
                  <a:srgbClr val="002060"/>
                </a:solidFill>
              </a:rPr>
              <a:t>родители+коллеги+администрация+личные</a:t>
            </a:r>
            <a:r>
              <a:rPr lang="ru-RU" sz="4400" b="1" i="1" dirty="0" smtClean="0">
                <a:solidFill>
                  <a:srgbClr val="002060"/>
                </a:solidFill>
              </a:rPr>
              <a:t> и бытовые проблемы====== </a:t>
            </a:r>
          </a:p>
          <a:p>
            <a:pPr marL="45720" indent="0" algn="ctr">
              <a:buNone/>
            </a:pPr>
            <a:r>
              <a:rPr lang="ru-RU" sz="6000" b="1" i="1" dirty="0" smtClean="0">
                <a:solidFill>
                  <a:srgbClr val="C00000"/>
                </a:solidFill>
              </a:rPr>
              <a:t>Стресс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760" y="1965960"/>
            <a:ext cx="3533140" cy="21844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840" y="4069080"/>
            <a:ext cx="4556760" cy="252730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26412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701040"/>
            <a:ext cx="9875520" cy="1356360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«Имеет значение не то, что с вами происходит, а то, как вы это воспринимаете»  </a:t>
            </a:r>
            <a:r>
              <a:rPr lang="ru-RU" sz="4800" b="1" i="1" dirty="0" err="1" smtClean="0">
                <a:solidFill>
                  <a:srgbClr val="C00000"/>
                </a:solidFill>
              </a:rPr>
              <a:t>Г.Селье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31" y="2476500"/>
            <a:ext cx="5384800" cy="40386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160" y="2603500"/>
            <a:ext cx="53086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26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69900"/>
            <a:ext cx="9875520" cy="8382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Психологический душ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1773237"/>
            <a:ext cx="8661400" cy="41243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667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55600"/>
            <a:ext cx="9875520" cy="9144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 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57" y="1130300"/>
            <a:ext cx="4754563" cy="4495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457200"/>
            <a:ext cx="6273800" cy="60071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0076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133</TotalTime>
  <Words>80</Words>
  <Application>Microsoft Office PowerPoint</Application>
  <PresentationFormat>Широкоэкранный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Corbel</vt:lpstr>
      <vt:lpstr>Базис</vt:lpstr>
      <vt:lpstr>Презентация  Семинар-практикум  «Влияние положительных и отрицательных эмоций на работу педагога».</vt:lpstr>
      <vt:lpstr>Что такое эмоции???</vt:lpstr>
      <vt:lpstr>Как контролировать эмоции???</vt:lpstr>
      <vt:lpstr>Какие эмоции нас разрушают???</vt:lpstr>
      <vt:lpstr>Презентация PowerPoint</vt:lpstr>
      <vt:lpstr>Психологическое напряжение педагога, откуда???</vt:lpstr>
      <vt:lpstr>«Имеет значение не то, что с вами происходит, а то, как вы это воспринимаете»  Г.Селье</vt:lpstr>
      <vt:lpstr>Психологический душ</vt:lpstr>
      <vt:lpstr> </vt:lpstr>
      <vt:lpstr>Рисуем свое настроение</vt:lpstr>
      <vt:lpstr> Вдох: «Вселенная мне улыбается!» Выдох: «И все у меня получается!!!»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дисциплине «Методическая работа в ДОУ» Семинар-практикум  «Влияние положительных и отрицательных эмоций на работу педагога».</dc:title>
  <dc:creator>Elena</dc:creator>
  <cp:lastModifiedBy>Elena</cp:lastModifiedBy>
  <cp:revision>14</cp:revision>
  <dcterms:created xsi:type="dcterms:W3CDTF">2016-06-17T07:26:13Z</dcterms:created>
  <dcterms:modified xsi:type="dcterms:W3CDTF">2016-12-04T07:07:03Z</dcterms:modified>
</cp:coreProperties>
</file>