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66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3593ED3-0AEA-4515-92FC-44EFE3454991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C287105C-0905-4F84-BCE8-32E5CE3C3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93ED3-0AEA-4515-92FC-44EFE3454991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7105C-0905-4F84-BCE8-32E5CE3C3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93ED3-0AEA-4515-92FC-44EFE3454991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7105C-0905-4F84-BCE8-32E5CE3C3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93ED3-0AEA-4515-92FC-44EFE3454991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7105C-0905-4F84-BCE8-32E5CE3C3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93ED3-0AEA-4515-92FC-44EFE3454991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7105C-0905-4F84-BCE8-32E5CE3C3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93ED3-0AEA-4515-92FC-44EFE3454991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7105C-0905-4F84-BCE8-32E5CE3C3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3593ED3-0AEA-4515-92FC-44EFE3454991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287105C-0905-4F84-BCE8-32E5CE3C32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3593ED3-0AEA-4515-92FC-44EFE3454991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287105C-0905-4F84-BCE8-32E5CE3C3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93ED3-0AEA-4515-92FC-44EFE3454991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7105C-0905-4F84-BCE8-32E5CE3C3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93ED3-0AEA-4515-92FC-44EFE3454991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7105C-0905-4F84-BCE8-32E5CE3C3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93ED3-0AEA-4515-92FC-44EFE3454991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7105C-0905-4F84-BCE8-32E5CE3C3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3593ED3-0AEA-4515-92FC-44EFE3454991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C287105C-0905-4F84-BCE8-32E5CE3C3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fs00.infourok.ru/images/doc/226/36153/2/img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28604"/>
            <a:ext cx="8501121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Столяр  </a:t>
            </a:r>
            <a:r>
              <a:rPr lang="ru-RU" sz="2400" dirty="0"/>
              <a:t>есть </a:t>
            </a:r>
            <a:r>
              <a:rPr lang="ru-RU" sz="2400" dirty="0" smtClean="0"/>
              <a:t> у  </a:t>
            </a:r>
            <a:r>
              <a:rPr lang="ru-RU" sz="2400" dirty="0"/>
              <a:t>нас </a:t>
            </a:r>
            <a:r>
              <a:rPr lang="ru-RU" sz="2400" dirty="0" smtClean="0"/>
              <a:t>в </a:t>
            </a:r>
            <a:r>
              <a:rPr lang="ru-RU" sz="2400" dirty="0"/>
              <a:t>бору,</a:t>
            </a:r>
            <a:br>
              <a:rPr lang="ru-RU" sz="2400" dirty="0"/>
            </a:br>
            <a:r>
              <a:rPr lang="ru-RU" sz="2400" dirty="0"/>
              <a:t>Целый день долбит кору.</a:t>
            </a:r>
            <a:br>
              <a:rPr lang="ru-RU" sz="2400" dirty="0"/>
            </a:br>
            <a:r>
              <a:rPr lang="ru-RU" sz="2400" dirty="0"/>
              <a:t>В красной шапочке своей</a:t>
            </a:r>
            <a:br>
              <a:rPr lang="ru-RU" sz="2400" dirty="0"/>
            </a:br>
            <a:r>
              <a:rPr lang="ru-RU" sz="2400" dirty="0"/>
              <a:t>Виден он среди ветвей.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4" name="Содержимое 3" descr="http://img1.liveinternet.ru/images/foto/c/1/apps/4/842/4842415_zimuyuschie_ptici_5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14480" y="2428868"/>
            <a:ext cx="5927545" cy="4144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base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Умывается </a:t>
            </a:r>
            <a:r>
              <a:rPr lang="ru-RU" sz="2400" dirty="0"/>
              <a:t>росой,</a:t>
            </a:r>
            <a:br>
              <a:rPr lang="ru-RU" sz="2400" dirty="0"/>
            </a:br>
            <a:r>
              <a:rPr lang="ru-RU" sz="2400" dirty="0"/>
              <a:t>Спинка с жёлтой полосой.</a:t>
            </a:r>
            <a:br>
              <a:rPr lang="ru-RU" sz="2400" dirty="0"/>
            </a:br>
            <a:r>
              <a:rPr lang="ru-RU" sz="2400" dirty="0"/>
              <a:t>Слышит лес и слышит дол</a:t>
            </a:r>
            <a:br>
              <a:rPr lang="ru-RU" sz="2400" dirty="0"/>
            </a:br>
            <a:r>
              <a:rPr lang="ru-RU" sz="2400" dirty="0"/>
              <a:t>Как поёт с утра щегол.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4" name="Содержимое 3" descr="http://img0.liveinternet.ru/images/foto/c/1/apps/4/842/4842414_zimuyuschie_ptici_4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14480" y="2571744"/>
            <a:ext cx="5927545" cy="4002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2700" b="1" dirty="0" smtClean="0"/>
              <a:t>Я</a:t>
            </a:r>
            <a:r>
              <a:rPr lang="ru-RU" sz="2700" dirty="0"/>
              <a:t> </a:t>
            </a:r>
            <a:r>
              <a:rPr lang="ru-RU" sz="2200" dirty="0"/>
              <a:t>насыпала пшена,</a:t>
            </a:r>
            <a:br>
              <a:rPr lang="ru-RU" sz="2200" dirty="0"/>
            </a:br>
            <a:r>
              <a:rPr lang="ru-RU" sz="2200" dirty="0"/>
              <a:t>Для пугливого чижа,</a:t>
            </a:r>
            <a:br>
              <a:rPr lang="ru-RU" sz="2200" dirty="0"/>
            </a:br>
            <a:r>
              <a:rPr lang="ru-RU" sz="2200" dirty="0"/>
              <a:t>Чтоб поел, насытился,</a:t>
            </a:r>
            <a:br>
              <a:rPr lang="ru-RU" sz="2200" dirty="0"/>
            </a:br>
            <a:r>
              <a:rPr lang="ru-RU" sz="2200" dirty="0"/>
              <a:t>Песню спел про </a:t>
            </a:r>
            <a:r>
              <a:rPr lang="ru-RU" sz="2200" dirty="0" smtClean="0"/>
              <a:t> </a:t>
            </a:r>
            <a:r>
              <a:rPr lang="ru-RU" sz="2200" dirty="0" err="1" smtClean="0"/>
              <a:t>чи-жика</a:t>
            </a:r>
            <a:r>
              <a:rPr lang="ru-RU" sz="2200" dirty="0"/>
              <a:t>!</a:t>
            </a:r>
            <a:r>
              <a:rPr lang="ru-RU" sz="2700" dirty="0"/>
              <a:t/>
            </a:r>
            <a:br>
              <a:rPr lang="ru-RU" sz="27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4" name="Содержимое 3" descr="http://img1.liveinternet.ru/images/foto/c/1/apps/4/842/4842413_zimuyuschie_ptici_3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8841" y="1928802"/>
            <a:ext cx="6142117" cy="4197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base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Полюбуйтесь-ка </a:t>
            </a:r>
            <a:r>
              <a:rPr lang="ru-RU" sz="2400" dirty="0"/>
              <a:t>клестами </a:t>
            </a:r>
            <a:r>
              <a:rPr lang="ru-RU" sz="2400" dirty="0" smtClean="0"/>
              <a:t>– клювы </a:t>
            </a:r>
            <a:r>
              <a:rPr lang="ru-RU" sz="2400" dirty="0"/>
              <a:t>сложены крестами.</a:t>
            </a:r>
            <a:br>
              <a:rPr lang="ru-RU" sz="2400" dirty="0"/>
            </a:br>
            <a:r>
              <a:rPr lang="ru-RU" sz="2400" dirty="0"/>
              <a:t>Щеголи – на </a:t>
            </a:r>
            <a:r>
              <a:rPr lang="ru-RU" sz="2400" dirty="0" smtClean="0"/>
              <a:t>загляденье: в </a:t>
            </a:r>
            <a:r>
              <a:rPr lang="ru-RU" sz="2400" dirty="0"/>
              <a:t>ярко-красном оперенье!</a:t>
            </a:r>
            <a:br>
              <a:rPr lang="ru-RU" sz="2400" dirty="0"/>
            </a:br>
            <a:r>
              <a:rPr lang="ru-RU" sz="2400" dirty="0"/>
              <a:t>В теплом гнездышке </a:t>
            </a:r>
            <a:r>
              <a:rPr lang="ru-RU" sz="2400" dirty="0" smtClean="0"/>
              <a:t>уютном,  </a:t>
            </a:r>
            <a:r>
              <a:rPr lang="ru-RU" sz="2400" dirty="0"/>
              <a:t>в</a:t>
            </a:r>
            <a:r>
              <a:rPr lang="ru-RU" sz="2400" dirty="0" smtClean="0"/>
              <a:t>ывелись </a:t>
            </a:r>
            <a:r>
              <a:rPr lang="ru-RU" sz="2400" dirty="0"/>
              <a:t>зимой птенцы,</a:t>
            </a:r>
            <a:br>
              <a:rPr lang="ru-RU" sz="2400" dirty="0"/>
            </a:br>
            <a:r>
              <a:rPr lang="ru-RU" sz="2400" dirty="0" smtClean="0"/>
              <a:t>Им  </a:t>
            </a:r>
            <a:r>
              <a:rPr lang="ru-RU" sz="2400" dirty="0"/>
              <a:t>мороз не страшен лютый</a:t>
            </a:r>
            <a:r>
              <a:rPr lang="ru-RU" sz="2400" dirty="0" smtClean="0"/>
              <a:t>,  вот </a:t>
            </a:r>
            <a:r>
              <a:rPr lang="ru-RU" sz="2400" dirty="0"/>
              <a:t>какие молодцы!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4" name="Содержимое 3" descr="http://img0.liveinternet.ru/images/foto/c/1/apps/4/842/4842412_zimuyuschie_ptici_2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428868"/>
            <a:ext cx="6000792" cy="3697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400" dirty="0" smtClean="0"/>
              <a:t>Серый, маленький, смешной, скачет рядышком со мной. </a:t>
            </a:r>
            <a:br>
              <a:rPr lang="ru-RU" sz="2400" dirty="0" smtClean="0"/>
            </a:br>
            <a:r>
              <a:rPr lang="ru-RU" sz="2400" dirty="0" smtClean="0"/>
              <a:t>Я ему насыплю крошки, отгоню подальше кошку, </a:t>
            </a:r>
            <a:br>
              <a:rPr lang="ru-RU" sz="2400" dirty="0" smtClean="0"/>
            </a:br>
            <a:r>
              <a:rPr lang="ru-RU" sz="2400" dirty="0" smtClean="0"/>
              <a:t>Ты чирикай веселей, мой хороший воробей.</a:t>
            </a:r>
            <a:endParaRPr lang="ru-RU" sz="2400" dirty="0"/>
          </a:p>
        </p:txBody>
      </p:sp>
      <p:pic>
        <p:nvPicPr>
          <p:cNvPr id="4" name="Содержимое 3" descr="http://img0.liveinternet.ru/images/foto/c/1/apps/4/842/4842424_zimuyuschie_ptici_15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14480" y="2643182"/>
            <a:ext cx="5927545" cy="3930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dirty="0" smtClean="0"/>
              <a:t>Голуби</a:t>
            </a:r>
            <a:r>
              <a:rPr lang="ru-RU" sz="2400" dirty="0"/>
              <a:t>, </a:t>
            </a:r>
            <a:r>
              <a:rPr lang="ru-RU" sz="2400" dirty="0" smtClean="0"/>
              <a:t>голуби</a:t>
            </a:r>
            <a:r>
              <a:rPr lang="ru-RU" sz="2400" dirty="0"/>
              <a:t> </a:t>
            </a:r>
            <a:r>
              <a:rPr lang="ru-RU" sz="2400" dirty="0" smtClean="0"/>
              <a:t> -   раз</a:t>
            </a:r>
            <a:r>
              <a:rPr lang="ru-RU" sz="2400" dirty="0"/>
              <a:t>, два, три.</a:t>
            </a:r>
            <a:br>
              <a:rPr lang="ru-RU" sz="2400" dirty="0"/>
            </a:br>
            <a:r>
              <a:rPr lang="ru-RU" sz="2400" dirty="0"/>
              <a:t>Прилетели </a:t>
            </a:r>
            <a:r>
              <a:rPr lang="ru-RU" sz="2400" dirty="0" smtClean="0"/>
              <a:t>голуби - сизари</a:t>
            </a:r>
            <a:r>
              <a:rPr lang="ru-RU" sz="2400" dirty="0"/>
              <a:t>,</a:t>
            </a:r>
            <a:br>
              <a:rPr lang="ru-RU" sz="2400" dirty="0"/>
            </a:br>
            <a:r>
              <a:rPr lang="ru-RU" sz="2400" dirty="0"/>
              <a:t> Сели и </a:t>
            </a:r>
            <a:r>
              <a:rPr lang="ru-RU" sz="2400" dirty="0" smtClean="0"/>
              <a:t>нахохлились  у </a:t>
            </a:r>
            <a:r>
              <a:rPr lang="ru-RU" sz="2400" dirty="0"/>
              <a:t>дверей.</a:t>
            </a:r>
            <a:br>
              <a:rPr lang="ru-RU" sz="2400" dirty="0"/>
            </a:br>
            <a:r>
              <a:rPr lang="ru-RU" sz="2400" dirty="0"/>
              <a:t>Кто </a:t>
            </a:r>
            <a:r>
              <a:rPr lang="ru-RU" sz="2400" dirty="0" smtClean="0"/>
              <a:t> накормит  крошками  сизарей</a:t>
            </a:r>
            <a:r>
              <a:rPr lang="ru-RU" sz="2400" dirty="0"/>
              <a:t>?</a:t>
            </a:r>
            <a:br>
              <a:rPr lang="ru-RU" sz="2400" dirty="0"/>
            </a:br>
            <a:endParaRPr lang="ru-RU" sz="2000" dirty="0"/>
          </a:p>
        </p:txBody>
      </p:sp>
      <p:pic>
        <p:nvPicPr>
          <p:cNvPr id="4" name="Содержимое 3" descr="http://dou70.ru/50/images/stories/grupps/gr_raduga/12.02.2016_1/11.02.2016_28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071670" y="2643182"/>
            <a:ext cx="5386190" cy="3930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http://i.xn---21-mdd4c4a.xn--p1ai/u/39/692de6a94a11e58f02dfc686f75ef5/-/img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8429684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ppt4web.ru/images/115/16482/640/img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8429683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3" descr="http://ppt4web.ru/images/115/16482/640/img1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42852"/>
            <a:ext cx="8429683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200" dirty="0" smtClean="0"/>
              <a:t>На ветвях украшенных снежной бахромой, </a:t>
            </a:r>
            <a:br>
              <a:rPr lang="ru-RU" sz="2200" dirty="0" smtClean="0"/>
            </a:br>
            <a:r>
              <a:rPr lang="ru-RU" sz="2200" dirty="0" smtClean="0"/>
              <a:t>яблоки румяные выросли зимой.</a:t>
            </a:r>
            <a:br>
              <a:rPr lang="ru-RU" sz="2200" dirty="0" smtClean="0"/>
            </a:br>
            <a:r>
              <a:rPr lang="ru-RU" sz="2200" dirty="0" smtClean="0"/>
              <a:t>Яблоки на яблоньке весело снуют, </a:t>
            </a:r>
            <a:br>
              <a:rPr lang="ru-RU" sz="2200" dirty="0" smtClean="0"/>
            </a:br>
            <a:r>
              <a:rPr lang="ru-RU" sz="2200" dirty="0" smtClean="0"/>
              <a:t>гусениц мороженных яблоки клюют.</a:t>
            </a:r>
            <a:r>
              <a:rPr lang="ru-RU" sz="2700" dirty="0"/>
              <a:t/>
            </a:r>
            <a:br>
              <a:rPr lang="ru-RU" sz="2700" dirty="0"/>
            </a:br>
            <a:endParaRPr lang="ru-RU" sz="4800" dirty="0"/>
          </a:p>
        </p:txBody>
      </p:sp>
      <p:pic>
        <p:nvPicPr>
          <p:cNvPr id="9" name="Содержимое 8" descr="Зимующие птицы_6 (700x493, 170Kb)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43042" y="2428868"/>
            <a:ext cx="5998983" cy="4144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Песня </a:t>
            </a:r>
            <a:r>
              <a:rPr lang="ru-RU" sz="2000" dirty="0"/>
              <a:t>звонкой </a:t>
            </a:r>
            <a:r>
              <a:rPr lang="ru-RU" sz="2000" dirty="0" smtClean="0"/>
              <a:t>свиристели   раздаётся </a:t>
            </a:r>
            <a:r>
              <a:rPr lang="ru-RU" sz="2000" dirty="0"/>
              <a:t>под окном.</a:t>
            </a:r>
            <a:br>
              <a:rPr lang="ru-RU" sz="2000" dirty="0"/>
            </a:br>
            <a:r>
              <a:rPr lang="ru-RU" sz="2000" dirty="0"/>
              <a:t>Снова в гости </a:t>
            </a:r>
            <a:r>
              <a:rPr lang="ru-RU" sz="2000" dirty="0" smtClean="0"/>
              <a:t>прилетели  и </a:t>
            </a:r>
            <a:r>
              <a:rPr lang="ru-RU" sz="2000" dirty="0"/>
              <a:t>сидят, как за столом</a:t>
            </a:r>
            <a:r>
              <a:rPr lang="ru-RU" sz="2000" dirty="0" smtClean="0"/>
              <a:t>.</a:t>
            </a:r>
            <a:r>
              <a:rPr lang="ru-RU" sz="2000" dirty="0"/>
              <a:t> </a:t>
            </a:r>
            <a:br>
              <a:rPr lang="ru-RU" sz="2000" dirty="0"/>
            </a:br>
            <a:r>
              <a:rPr lang="ru-RU" sz="2000" dirty="0"/>
              <a:t>Гроздья спелые рябины </a:t>
            </a:r>
            <a:r>
              <a:rPr lang="ru-RU" sz="2000" dirty="0" smtClean="0"/>
              <a:t>-   угощенья </a:t>
            </a:r>
            <a:r>
              <a:rPr lang="ru-RU" sz="2000" dirty="0"/>
              <a:t>лучше нет.</a:t>
            </a:r>
            <a:br>
              <a:rPr lang="ru-RU" sz="2000" dirty="0"/>
            </a:br>
            <a:r>
              <a:rPr lang="ru-RU" sz="2000" dirty="0"/>
              <a:t>Словно яркие рубины</a:t>
            </a:r>
            <a:r>
              <a:rPr lang="ru-RU" sz="2000" dirty="0" smtClean="0"/>
              <a:t>,   свиристели </a:t>
            </a:r>
            <a:r>
              <a:rPr lang="ru-RU" sz="2000" dirty="0"/>
              <a:t>на обед.</a:t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4" name="Содержимое 3" descr="http://img1.liveinternet.ru/images/foto/c/1/apps/4/842/4842411_zimuyuschie_ptici_1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14480" y="2571744"/>
            <a:ext cx="5927545" cy="4002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000" dirty="0" err="1"/>
              <a:t>Hа</a:t>
            </a:r>
            <a:r>
              <a:rPr lang="ru-RU" sz="2000" dirty="0"/>
              <a:t> заборе снег мохнатый </a:t>
            </a:r>
            <a:r>
              <a:rPr lang="ru-RU" sz="2000" dirty="0" smtClean="0"/>
              <a:t> толстой </a:t>
            </a:r>
            <a:r>
              <a:rPr lang="ru-RU" sz="2000" dirty="0"/>
              <a:t>грядочкой лежит.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err="1" smtClean="0"/>
              <a:t>Hалетели</a:t>
            </a:r>
            <a:r>
              <a:rPr lang="ru-RU" sz="2000" dirty="0" smtClean="0"/>
              <a:t>  </a:t>
            </a:r>
            <a:r>
              <a:rPr lang="ru-RU" sz="2000" dirty="0"/>
              <a:t>вмиг галчата</a:t>
            </a:r>
            <a:r>
              <a:rPr lang="ru-RU" sz="2000" dirty="0" smtClean="0"/>
              <a:t>...  ух</a:t>
            </a:r>
            <a:r>
              <a:rPr lang="ru-RU" sz="2000" dirty="0"/>
              <a:t>, какой серьезный вид!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Ходят боком вдоль забора</a:t>
            </a:r>
            <a:r>
              <a:rPr lang="ru-RU" sz="2000" dirty="0" smtClean="0"/>
              <a:t>,  головёнки </a:t>
            </a:r>
            <a:r>
              <a:rPr lang="ru-RU" sz="2000" dirty="0"/>
              <a:t>изогнув,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И друг дружку </a:t>
            </a:r>
            <a:r>
              <a:rPr lang="ru-RU" sz="2000" dirty="0" smtClean="0"/>
              <a:t>скоро - </a:t>
            </a:r>
            <a:r>
              <a:rPr lang="ru-RU" sz="2000" dirty="0" err="1" smtClean="0"/>
              <a:t>скоро</a:t>
            </a:r>
            <a:r>
              <a:rPr lang="ru-RU" sz="2000" dirty="0" smtClean="0"/>
              <a:t>  клювом </a:t>
            </a:r>
            <a:r>
              <a:rPr lang="ru-RU" sz="2000" dirty="0"/>
              <a:t>цапают за клюв.</a:t>
            </a:r>
          </a:p>
        </p:txBody>
      </p:sp>
      <p:pic>
        <p:nvPicPr>
          <p:cNvPr id="4" name="Содержимое 3" descr="http://img1.liveinternet.ru/images/foto/c/1/apps/4/842/4842423_zimuyuschie_ptici_14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43042" y="2500306"/>
            <a:ext cx="5998983" cy="4073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400" dirty="0" smtClean="0"/>
              <a:t>Кар! Кар! Кар! – кричит  плутовка.  Ну и ловкая воровка.   </a:t>
            </a:r>
            <a:br>
              <a:rPr lang="ru-RU" sz="2400" dirty="0" smtClean="0"/>
            </a:br>
            <a:r>
              <a:rPr lang="ru-RU" sz="2400" dirty="0" smtClean="0"/>
              <a:t>Все блестящие вещицы очень любит эта птица. </a:t>
            </a:r>
            <a:br>
              <a:rPr lang="ru-RU" sz="2400" dirty="0" smtClean="0"/>
            </a:br>
            <a:r>
              <a:rPr lang="ru-RU" sz="2400" dirty="0" smtClean="0"/>
              <a:t> И она вам всем знакома.     Как зовут её ?</a:t>
            </a:r>
            <a:endParaRPr lang="ru-RU" sz="2400" dirty="0"/>
          </a:p>
        </p:txBody>
      </p:sp>
      <p:pic>
        <p:nvPicPr>
          <p:cNvPr id="6" name="Содержимое 5" descr="http://img1.liveinternet.ru/images/foto/c/1/apps/4/842/4842421_zimuyuschie_ptici_12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85918" y="2643182"/>
            <a:ext cx="5856107" cy="3930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400" dirty="0" smtClean="0"/>
              <a:t>Обитает в лиственных лесах. Питается ягодами, орехами, насекомыми, мелкими грызунами.  Очень   </a:t>
            </a:r>
            <a:r>
              <a:rPr lang="ru-RU" sz="2400" dirty="0" err="1" smtClean="0"/>
              <a:t>смышлённая</a:t>
            </a:r>
            <a:r>
              <a:rPr lang="ru-RU" sz="2400" dirty="0" smtClean="0"/>
              <a:t> птица, подолгу не сидит на одном месте.</a:t>
            </a:r>
            <a:endParaRPr lang="ru-RU" sz="2400" dirty="0"/>
          </a:p>
        </p:txBody>
      </p:sp>
      <p:pic>
        <p:nvPicPr>
          <p:cNvPr id="4" name="Содержимое 3" descr="http://img1.liveinternet.ru/images/foto/c/1/apps/4/842/4842419_zimuyuschie_ptici_10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01974" y="2249488"/>
            <a:ext cx="6140051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800" dirty="0" smtClean="0"/>
              <a:t>Пищуха – маленькая птичка. Обшаривая ствол, она  негромко попискивает, за что и получила своё название.</a:t>
            </a:r>
            <a:endParaRPr lang="ru-RU" sz="2800" dirty="0"/>
          </a:p>
        </p:txBody>
      </p:sp>
      <p:pic>
        <p:nvPicPr>
          <p:cNvPr id="4" name="Содержимое 3" descr="http://img0.liveinternet.ru/images/foto/c/1/apps/4/842/4842416_zimuyuschie_ptici_7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43042" y="2428868"/>
            <a:ext cx="5998983" cy="4144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137</TotalTime>
  <Words>75</Words>
  <Application>Microsoft Office PowerPoint</Application>
  <PresentationFormat>Экран (4:3)</PresentationFormat>
  <Paragraphs>12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Городская</vt:lpstr>
      <vt:lpstr>Слайд 1</vt:lpstr>
      <vt:lpstr>Слайд 2</vt:lpstr>
      <vt:lpstr>Слайд 3</vt:lpstr>
      <vt:lpstr>  На ветвях украшенных снежной бахромой,  яблоки румяные выросли зимой. Яблоки на яблоньке весело снуют,  гусениц мороженных яблоки клюют. </vt:lpstr>
      <vt:lpstr>  Песня звонкой свиристели   раздаётся под окном. Снова в гости прилетели  и сидят, как за столом.  Гроздья спелые рябины -   угощенья лучше нет. Словно яркие рубины,   свиристели на обед. </vt:lpstr>
      <vt:lpstr>Hа заборе снег мохнатый  толстой грядочкой лежит. Hалетели  вмиг галчата...  ух, какой серьезный вид! Ходят боком вдоль забора,  головёнки изогнув, И друг дружку скоро - скоро  клювом цапают за клюв.</vt:lpstr>
      <vt:lpstr>Кар! Кар! Кар! – кричит  плутовка.  Ну и ловкая воровка.    Все блестящие вещицы очень любит эта птица.   И она вам всем знакома.     Как зовут её ?</vt:lpstr>
      <vt:lpstr>Обитает в лиственных лесах. Питается ягодами, орехами, насекомыми, мелкими грызунами.  Очень   смышлённая птица, подолгу не сидит на одном месте.</vt:lpstr>
      <vt:lpstr>Пищуха – маленькая птичка. Обшаривая ствол, она  негромко попискивает, за что и получила своё название.</vt:lpstr>
      <vt:lpstr> Столяр  есть  у  нас в бору, Целый день долбит кору. В красной шапочке своей Виден он среди ветвей. </vt:lpstr>
      <vt:lpstr> Умывается росой, Спинка с жёлтой полосой. Слышит лес и слышит дол Как поёт с утра щегол. </vt:lpstr>
      <vt:lpstr>    Я насыпала пшена, Для пугливого чижа, Чтоб поел, насытился, Песню спел про  чи-жика!   </vt:lpstr>
      <vt:lpstr> Полюбуйтесь-ка клестами – клювы сложены крестами. Щеголи – на загляденье: в ярко-красном оперенье! В теплом гнездышке уютном,  вывелись зимой птенцы, Им  мороз не страшен лютый,  вот какие молодцы! </vt:lpstr>
      <vt:lpstr>Серый, маленький, смешной, скачет рядышком со мной.  Я ему насыплю крошки, отгоню подальше кошку,  Ты чирикай веселей, мой хороший воробей.</vt:lpstr>
      <vt:lpstr> Голуби, голуби  -   раз, два, три. Прилетели голуби - сизари,  Сели и нахохлились  у дверей. Кто  накормит  крошками  сизарей? 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Владимир</dc:creator>
  <cp:lastModifiedBy>Владимир</cp:lastModifiedBy>
  <cp:revision>17</cp:revision>
  <dcterms:created xsi:type="dcterms:W3CDTF">2016-12-04T15:34:41Z</dcterms:created>
  <dcterms:modified xsi:type="dcterms:W3CDTF">2016-12-04T18:03:41Z</dcterms:modified>
</cp:coreProperties>
</file>