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1470025"/>
          </a:xfrm>
        </p:spPr>
        <p:txBody>
          <a:bodyPr>
            <a:noAutofit/>
          </a:bodyPr>
          <a:lstStyle/>
          <a:p>
            <a:r>
              <a:rPr lang="ru-RU" sz="11500" b="1" dirty="0" smtClean="0">
                <a:latin typeface="Monotype Corsiva" pitchFamily="66" charset="0"/>
              </a:rPr>
              <a:t>ВАВИЛОН</a:t>
            </a:r>
            <a:endParaRPr lang="ru-RU" sz="11500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928934"/>
            <a:ext cx="8286808" cy="2571768"/>
          </a:xfrm>
        </p:spPr>
        <p:txBody>
          <a:bodyPr>
            <a:normAutofit fontScale="85000" lnSpcReduction="20000"/>
          </a:bodyPr>
          <a:lstStyle/>
          <a:p>
            <a:r>
              <a:rPr lang="ru-RU" sz="5800" b="1" i="1" dirty="0" smtClean="0">
                <a:solidFill>
                  <a:schemeClr val="tx1"/>
                </a:solidFill>
                <a:latin typeface="Arial Narrow" pitchFamily="34" charset="0"/>
              </a:rPr>
              <a:t>ВЫГОДНОЕ ПОЛОЖЕНИЕ ПОМОГЛО ЕМУ СТАТЬ БОГАТЫМ ТОРГОВЫМ ГОРОДОМ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  <a:ln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r>
              <a:rPr lang="ru-RU" b="1" dirty="0" smtClean="0"/>
              <a:t>1792 – 1750 ГОДА ДО НАШЕЙ ЭРЫ --- ПРАВЛЕНИЕ ЦАРЯ ХАММУРАПИ</a:t>
            </a:r>
            <a:endParaRPr lang="ru-RU" dirty="0"/>
          </a:p>
        </p:txBody>
      </p:sp>
      <p:pic>
        <p:nvPicPr>
          <p:cNvPr id="4" name="Содержимое 3" descr="Вавил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643182"/>
            <a:ext cx="3500462" cy="3857652"/>
          </a:xfr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5" name="Рисунок 4" descr="Вавилон 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2" y="2928934"/>
            <a:ext cx="4719652" cy="3038484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 smtClean="0"/>
              <a:t>В 1901 ГОДУ АРХЕОЛОГИ НАШЛИ СТОЛБ ИЗ ЧЕРНОГО КАМНЯ    ВЫСОТОЙ БОЛЕЕ 2 МЕТРОВ</a:t>
            </a:r>
            <a:endParaRPr lang="ru-RU" dirty="0"/>
          </a:p>
        </p:txBody>
      </p:sp>
      <p:pic>
        <p:nvPicPr>
          <p:cNvPr id="4" name="Содержимое 3" descr="Стелла с законами Хаммурап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785794"/>
            <a:ext cx="2071702" cy="5929354"/>
          </a:xfr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5" name="Рисунок 4" descr="Верхушка стеллы с законами Хаммурап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1928802"/>
            <a:ext cx="4262452" cy="4786326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6000" b="1" dirty="0" smtClean="0"/>
              <a:t>ЗАКОНЫ ХАММУРАПИ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571612"/>
            <a:ext cx="4038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500" b="1" dirty="0" smtClean="0">
                <a:latin typeface="Arial Narrow" pitchFamily="34" charset="0"/>
              </a:rPr>
              <a:t>ТЕКСТ ДЕЛИТСЯ НА 3 ЧАСТИ:</a:t>
            </a:r>
          </a:p>
          <a:p>
            <a:pPr lvl="0"/>
            <a:r>
              <a:rPr lang="ru-RU" sz="4500" b="1" dirty="0" smtClean="0">
                <a:latin typeface="Arial Narrow" pitchFamily="34" charset="0"/>
              </a:rPr>
              <a:t>введение;</a:t>
            </a:r>
          </a:p>
          <a:p>
            <a:pPr lvl="0"/>
            <a:r>
              <a:rPr lang="ru-RU" sz="4500" b="1" dirty="0" smtClean="0">
                <a:latin typeface="Arial Narrow" pitchFamily="34" charset="0"/>
              </a:rPr>
              <a:t>законы;</a:t>
            </a:r>
          </a:p>
          <a:p>
            <a:pPr lvl="0"/>
            <a:r>
              <a:rPr lang="ru-RU" sz="4500" b="1" dirty="0" smtClean="0">
                <a:latin typeface="Arial Narrow" pitchFamily="34" charset="0"/>
              </a:rPr>
              <a:t>заключение.</a:t>
            </a:r>
          </a:p>
        </p:txBody>
      </p:sp>
      <p:pic>
        <p:nvPicPr>
          <p:cNvPr id="5" name="Содержимое 4" descr="Законы царя Хаммурапи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143372" y="1571612"/>
            <a:ext cx="4857783" cy="4214842"/>
          </a:xfrm>
          <a:ln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6215106"/>
          </a:xfrm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sz="10700" b="1" dirty="0" smtClean="0">
                <a:latin typeface="Arial Narrow" pitchFamily="34" charset="0"/>
              </a:rPr>
              <a:t>В ЧЕМ ЖЕ ЗНАЧЕНИЕ ЭТИХ ЗАКОНОВ?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4800" b="1" dirty="0" smtClean="0">
                <a:latin typeface="Arial Black" pitchFamily="34" charset="0"/>
              </a:rPr>
              <a:t>ЗНАЧЕНИЕ ЗАКОНОВ</a:t>
            </a:r>
            <a:endParaRPr lang="ru-RU" sz="4800" b="1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Они дают нам возможность узнать, как жили люди в древности, чем они занимались; какими были отношения между знатными и простыми людьми; в чем состояли различия между богатыми и бедными, свободными и рабами</a:t>
            </a:r>
            <a:r>
              <a:rPr lang="ru-RU" b="1" dirty="0" smtClean="0"/>
              <a:t>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94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ВАВИЛОН</vt:lpstr>
      <vt:lpstr>1792 – 1750 ГОДА ДО НАШЕЙ ЭРЫ --- ПРАВЛЕНИЕ ЦАРЯ ХАММУРАПИ</vt:lpstr>
      <vt:lpstr>В 1901 ГОДУ АРХЕОЛОГИ НАШЛИ СТОЛБ ИЗ ЧЕРНОГО КАМНЯ    ВЫСОТОЙ БОЛЕЕ 2 МЕТРОВ</vt:lpstr>
      <vt:lpstr>ЗАКОНЫ ХАММУРАПИ</vt:lpstr>
      <vt:lpstr>В ЧЕМ ЖЕ ЗНАЧЕНИЕ ЭТИХ ЗАКОНОВ? </vt:lpstr>
      <vt:lpstr>ЗНАЧЕНИЕ ЗАКОНОВ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ВАВИЛОН</dc:title>
  <cp:lastModifiedBy>Gravov Maksim</cp:lastModifiedBy>
  <cp:revision>3</cp:revision>
  <dcterms:modified xsi:type="dcterms:W3CDTF">2016-12-04T15:41:49Z</dcterms:modified>
</cp:coreProperties>
</file>