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92" r:id="rId1"/>
  </p:sldMasterIdLst>
  <p:sldIdLst>
    <p:sldId id="256" r:id="rId2"/>
    <p:sldId id="276" r:id="rId3"/>
    <p:sldId id="261" r:id="rId4"/>
    <p:sldId id="275" r:id="rId5"/>
    <p:sldId id="27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6AE6-4A14-484C-B479-965A624A2F0C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E371-8928-4E72-B986-F48DAFEC88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6AE6-4A14-484C-B479-965A624A2F0C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E371-8928-4E72-B986-F48DAFEC8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6AE6-4A14-484C-B479-965A624A2F0C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E371-8928-4E72-B986-F48DAFEC8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6AE6-4A14-484C-B479-965A624A2F0C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E371-8928-4E72-B986-F48DAFEC88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6AE6-4A14-484C-B479-965A624A2F0C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E371-8928-4E72-B986-F48DAFEC8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6AE6-4A14-484C-B479-965A624A2F0C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E371-8928-4E72-B986-F48DAFEC8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6AE6-4A14-484C-B479-965A624A2F0C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E371-8928-4E72-B986-F48DAFEC8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6AE6-4A14-484C-B479-965A624A2F0C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E371-8928-4E72-B986-F48DAFEC8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6AE6-4A14-484C-B479-965A624A2F0C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E371-8928-4E72-B986-F48DAFEC8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6AE6-4A14-484C-B479-965A624A2F0C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E371-8928-4E72-B986-F48DAFEC8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6AE6-4A14-484C-B479-965A624A2F0C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5E371-8928-4E72-B986-F48DAFEC8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F8696AE6-4A14-484C-B479-965A624A2F0C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2505E371-8928-4E72-B986-F48DAFEC88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393" r:id="rId1"/>
    <p:sldLayoutId id="2147484394" r:id="rId2"/>
    <p:sldLayoutId id="2147484395" r:id="rId3"/>
    <p:sldLayoutId id="2147484396" r:id="rId4"/>
    <p:sldLayoutId id="2147484397" r:id="rId5"/>
    <p:sldLayoutId id="2147484398" r:id="rId6"/>
    <p:sldLayoutId id="2147484399" r:id="rId7"/>
    <p:sldLayoutId id="2147484400" r:id="rId8"/>
    <p:sldLayoutId id="2147484401" r:id="rId9"/>
    <p:sldLayoutId id="2147484402" r:id="rId10"/>
    <p:sldLayoutId id="21474844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Подготовил Никулин Данила 9 класса «В»</a:t>
            </a:r>
          </a:p>
          <a:p>
            <a:r>
              <a:rPr lang="ru-RU" dirty="0" smtClean="0"/>
              <a:t>МОАУ Гимназии №1 города Благовещенска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Учебный проект на тему «Отечественная война 1812 г.»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6674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476672"/>
            <a:ext cx="2971800" cy="1097280"/>
          </a:xfrm>
        </p:spPr>
        <p:txBody>
          <a:bodyPr/>
          <a:lstStyle/>
          <a:p>
            <a:r>
              <a:rPr lang="ru-RU" dirty="0" smtClean="0"/>
              <a:t>Отечественная война 1812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2324" y="1658214"/>
            <a:ext cx="2971800" cy="3167109"/>
          </a:xfrm>
        </p:spPr>
        <p:txBody>
          <a:bodyPr/>
          <a:lstStyle/>
          <a:p>
            <a:r>
              <a:rPr lang="ru-RU" dirty="0"/>
              <a:t>Отечественная война 1812 </a:t>
            </a:r>
            <a:r>
              <a:rPr lang="ru-RU" dirty="0" smtClean="0"/>
              <a:t>— </a:t>
            </a:r>
            <a:r>
              <a:rPr lang="ru-RU" dirty="0"/>
              <a:t>война между Россией и наполеоновской Францией на территории России в 1812 году.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8298" y="1772816"/>
            <a:ext cx="4742275" cy="29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90761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было бы если Александр 1 не нарушил </a:t>
            </a:r>
            <a:r>
              <a:rPr lang="ru-RU" dirty="0" err="1" smtClean="0"/>
              <a:t>Тильзитский</a:t>
            </a:r>
            <a:r>
              <a:rPr lang="ru-RU" dirty="0" smtClean="0"/>
              <a:t> мир?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Возможно ухудшилось бы экономическо состояние России и отношение с Англией, и из-за экономического ослабление России, Наполеон все равно начал бы свою Российскую кампанию. Тогда скорее всего России потерпела бы поражения.</a:t>
            </a:r>
            <a:endParaRPr lang="ru-RU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23525" y="1268760"/>
            <a:ext cx="4907291" cy="3526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9497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764704"/>
            <a:ext cx="2971800" cy="1097280"/>
          </a:xfrm>
        </p:spPr>
        <p:txBody>
          <a:bodyPr/>
          <a:lstStyle/>
          <a:p>
            <a:r>
              <a:rPr lang="ru-RU" dirty="0" smtClean="0"/>
              <a:t>Что было бы, если Наполеону удалось бы разбить русские войска в Бородинском сражении?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1988840"/>
            <a:ext cx="2971800" cy="3167109"/>
          </a:xfrm>
        </p:spPr>
        <p:txBody>
          <a:bodyPr/>
          <a:lstStyle/>
          <a:p>
            <a:r>
              <a:rPr lang="ru-RU" dirty="0" smtClean="0"/>
              <a:t>1. Возможно русские не смогли бы гнать Наполеона обратно по смоленской дороге, а Наполеон смог бы прокормить и защитить от холода свою армию.</a:t>
            </a:r>
          </a:p>
          <a:p>
            <a:r>
              <a:rPr lang="ru-RU" dirty="0" smtClean="0"/>
              <a:t>2. Стычки Наполеона и русских партизан продолжались, и выжившие генералы возможно собрали бы армию ополченцев и дали отпор Наполеону.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340768"/>
            <a:ext cx="5009069" cy="3662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73069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692696"/>
            <a:ext cx="2971800" cy="1097280"/>
          </a:xfrm>
        </p:spPr>
        <p:txBody>
          <a:bodyPr/>
          <a:lstStyle/>
          <a:p>
            <a:r>
              <a:rPr lang="ru-RU" dirty="0" smtClean="0"/>
              <a:t>Что было если не было бы Отечественной войны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916832"/>
            <a:ext cx="2971800" cy="3167109"/>
          </a:xfrm>
        </p:spPr>
        <p:txBody>
          <a:bodyPr/>
          <a:lstStyle/>
          <a:p>
            <a:r>
              <a:rPr lang="ru-RU" dirty="0" smtClean="0"/>
              <a:t>1. Может быть Россия продолжило бы свое развитие, и отмена крепостного права было бы раньше</a:t>
            </a:r>
          </a:p>
          <a:p>
            <a:r>
              <a:rPr lang="ru-RU" dirty="0" smtClean="0"/>
              <a:t>2. Наполеон все равно бы напал на Россию, но раньше в 1814 или 1816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39407" y="1556792"/>
            <a:ext cx="4665630" cy="3530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91089681"/>
      </p:ext>
    </p:extLst>
  </p:cSld>
  <p:clrMapOvr>
    <a:masterClrMapping/>
  </p:clrMapOvr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249</TotalTime>
  <Words>193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Горизонт</vt:lpstr>
      <vt:lpstr>Учебный проект на тему «Отечественная война 1812 г.»</vt:lpstr>
      <vt:lpstr>Отечественная война 1812</vt:lpstr>
      <vt:lpstr>Что было бы если Александр 1 не нарушил Тильзитский мир?</vt:lpstr>
      <vt:lpstr>Что было бы, если Наполеону удалось бы разбить русские войска в Бородинском сражении?</vt:lpstr>
      <vt:lpstr>Что было если не было бы Отечественной войны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Учебный проект на тему «Отечественная война 1812 г.»</dc:title>
  <dc:creator>Данила</dc:creator>
  <cp:lastModifiedBy>User</cp:lastModifiedBy>
  <cp:revision>23</cp:revision>
  <dcterms:created xsi:type="dcterms:W3CDTF">2016-11-21T10:03:26Z</dcterms:created>
  <dcterms:modified xsi:type="dcterms:W3CDTF">2016-12-04T11:25:41Z</dcterms:modified>
</cp:coreProperties>
</file>