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notesMasterIdLst>
    <p:notesMasterId r:id="rId17"/>
  </p:notesMasterIdLst>
  <p:sldIdLst>
    <p:sldId id="256" r:id="rId2"/>
    <p:sldId id="260" r:id="rId3"/>
    <p:sldId id="263" r:id="rId4"/>
    <p:sldId id="273" r:id="rId5"/>
    <p:sldId id="271" r:id="rId6"/>
    <p:sldId id="284" r:id="rId7"/>
    <p:sldId id="292" r:id="rId8"/>
    <p:sldId id="259" r:id="rId9"/>
    <p:sldId id="268" r:id="rId10"/>
    <p:sldId id="264" r:id="rId11"/>
    <p:sldId id="266" r:id="rId12"/>
    <p:sldId id="298" r:id="rId13"/>
    <p:sldId id="295" r:id="rId14"/>
    <p:sldId id="293" r:id="rId15"/>
    <p:sldId id="29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811" autoAdjust="0"/>
  </p:normalViewPr>
  <p:slideViewPr>
    <p:cSldViewPr>
      <p:cViewPr varScale="1">
        <p:scale>
          <a:sx n="74" d="100"/>
          <a:sy n="74" d="100"/>
        </p:scale>
        <p:origin x="5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B7D05-9AC9-49B1-BD42-308833D3AFB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5CA61-6678-4976-AACF-EF773C8D9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42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1C5423-29C7-4E11-9E32-7BEA304706E2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61A340-B57C-40DB-ACB8-AF9A3E1BC93E}" type="slidenum">
              <a:rPr lang="en-US"/>
              <a:pPr/>
              <a:t>5</a:t>
            </a:fld>
            <a:endParaRPr lang="en-US"/>
          </a:p>
        </p:txBody>
      </p:sp>
      <p:sp>
        <p:nvSpPr>
          <p:cNvPr id="122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5536" cy="411378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C5F1-E6E6-4B3D-9187-DEDA8944847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BD663-DF93-4FF1-A12F-1EBDBE5521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67285E4-45FA-4EE6-8118-B2FEF8EF2D98}" type="slidenum">
              <a:rPr lang="ru-RU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Rana_esculenta_on_Nymphaea_edit.JPG?uselang=ru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ana_esculenta_on_Nymphaea_edit.JPG?uselang=ru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4015099" cy="1702160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1В класс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Земноводные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8640"/>
            <a:ext cx="4968552" cy="390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72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7550" y="1002283"/>
            <a:ext cx="21463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437112"/>
            <a:ext cx="21463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941168"/>
            <a:ext cx="2146300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701" y="1073527"/>
            <a:ext cx="20970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звернутая стрелка 2"/>
          <p:cNvSpPr/>
          <p:nvPr/>
        </p:nvSpPr>
        <p:spPr>
          <a:xfrm rot="4544297">
            <a:off x="6427216" y="2996952"/>
            <a:ext cx="886968" cy="877824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4271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трелка углом 3"/>
          <p:cNvSpPr/>
          <p:nvPr/>
        </p:nvSpPr>
        <p:spPr>
          <a:xfrm rot="2022721">
            <a:off x="3647837" y="1440874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rot="2740075">
            <a:off x="4462300" y="494116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 rot="19719978">
            <a:off x="2313460" y="4006778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https://upload.wikimedia.org/wikipedia/commons/thumb/7/75/Rana_esculenta_on_Nymphaea_edit.JPG/300px-Rana_esculenta_on_Nymphaea_edit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544" y="2415959"/>
            <a:ext cx="2857500" cy="2146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485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611560" y="548680"/>
            <a:ext cx="67001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Какое значение имеет лягушка</a:t>
            </a:r>
          </a:p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 в природе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-201939"/>
            <a:ext cx="402907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844824"/>
            <a:ext cx="5076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Задание для группы № 6  </a:t>
            </a:r>
            <a:endParaRPr lang="ru-RU" sz="2800" dirty="0"/>
          </a:p>
          <a:p>
            <a:endParaRPr lang="ru-RU" sz="2800" u="sng" dirty="0" smtClean="0"/>
          </a:p>
          <a:p>
            <a:r>
              <a:rPr lang="ru-RU" sz="2800" u="sng" dirty="0" smtClean="0"/>
              <a:t>Учебные </a:t>
            </a:r>
            <a:r>
              <a:rPr lang="ru-RU" sz="2800" u="sng" dirty="0"/>
              <a:t>вопросы</a:t>
            </a:r>
            <a:r>
              <a:rPr lang="ru-RU" sz="2800" u="sng" dirty="0" smtClean="0"/>
              <a:t>:</a:t>
            </a:r>
          </a:p>
          <a:p>
            <a:endParaRPr lang="ru-RU" sz="2800" dirty="0"/>
          </a:p>
          <a:p>
            <a:r>
              <a:rPr lang="ru-RU" sz="2800" dirty="0"/>
              <a:t>1. Какое значение  имеют они для человека?</a:t>
            </a:r>
          </a:p>
          <a:p>
            <a:r>
              <a:rPr lang="ru-RU" sz="2800" dirty="0"/>
              <a:t>2. Какое  применение находят люди лягушкам?</a:t>
            </a:r>
          </a:p>
        </p:txBody>
      </p:sp>
    </p:spTree>
    <p:extLst>
      <p:ext uri="{BB962C8B-B14F-4D97-AF65-F5344CB8AC3E}">
        <p14:creationId xmlns:p14="http://schemas.microsoft.com/office/powerpoint/2010/main" val="2769788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кома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2636838"/>
            <a:ext cx="115411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Line 8"/>
          <p:cNvSpPr>
            <a:spLocks noChangeShapeType="1"/>
          </p:cNvSpPr>
          <p:nvPr/>
        </p:nvSpPr>
        <p:spPr bwMode="auto">
          <a:xfrm flipV="1">
            <a:off x="5580063" y="3357563"/>
            <a:ext cx="1079500" cy="431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2700338" y="3357563"/>
            <a:ext cx="933450" cy="4318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3851275" y="2924175"/>
            <a:ext cx="1368425" cy="15557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dirty="0"/>
              <a:t>     </a:t>
            </a:r>
            <a:r>
              <a:rPr lang="ru-RU" sz="9600" b="1" dirty="0"/>
              <a:t>?  </a:t>
            </a:r>
            <a:r>
              <a:rPr lang="ru-RU" dirty="0"/>
              <a:t>              </a:t>
            </a:r>
          </a:p>
        </p:txBody>
      </p:sp>
      <p:pic>
        <p:nvPicPr>
          <p:cNvPr id="87054" name="Picture 14" descr="аист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1697038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3788" y="3226867"/>
            <a:ext cx="2097087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885596" y="1354515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26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96952"/>
            <a:ext cx="72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Задание для группы № 5  </a:t>
            </a:r>
            <a:endParaRPr lang="ru-RU" sz="2800" dirty="0"/>
          </a:p>
          <a:p>
            <a:r>
              <a:rPr lang="ru-RU" sz="2800" u="sng" dirty="0" smtClean="0"/>
              <a:t>Учебные </a:t>
            </a:r>
            <a:r>
              <a:rPr lang="ru-RU" sz="2800" u="sng" dirty="0"/>
              <a:t>вопросы:</a:t>
            </a:r>
            <a:endParaRPr lang="ru-RU" sz="2800" dirty="0"/>
          </a:p>
          <a:p>
            <a:r>
              <a:rPr lang="ru-RU" sz="2800" dirty="0"/>
              <a:t>1. Где обитают лягушки?</a:t>
            </a:r>
          </a:p>
          <a:p>
            <a:r>
              <a:rPr lang="ru-RU" sz="2800" dirty="0"/>
              <a:t>2. Какие заводы и предприятия находятся в вашем городе 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836712"/>
            <a:ext cx="4680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0000"/>
                </a:solidFill>
              </a:rPr>
              <a:t>Как </a:t>
            </a:r>
            <a:r>
              <a:rPr lang="ru-RU" sz="2800" b="1" dirty="0">
                <a:solidFill>
                  <a:srgbClr val="C00000"/>
                </a:solidFill>
              </a:rPr>
              <a:t>окружающая среда влияет на жизнь земноводных</a:t>
            </a:r>
            <a:r>
              <a:rPr lang="ru-RU" sz="2800" u="sng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12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ШКОЛА\Рабочий стол\Презентац\Image8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1130">
            <a:off x="1231869" y="639159"/>
            <a:ext cx="4149399" cy="552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Объект 6" descr="https://upload.wikimedia.org/wikipedia/commons/thumb/7/75/Rana_esculenta_on_Nymphaea_edit.JPG/300px-Rana_esculenta_on_Nymphaea_edit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2377596" cy="14300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453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912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C0000"/>
                </a:solidFill>
              </a:rPr>
              <a:t>Значение земноводных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solidFill>
                  <a:srgbClr val="000000"/>
                </a:solidFill>
              </a:rPr>
              <a:t>Составляют  цепь питания.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solidFill>
                  <a:srgbClr val="000000"/>
                </a:solidFill>
              </a:rPr>
              <a:t>Уничтожают вредных насекомых.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800" dirty="0" smtClean="0">
                <a:solidFill>
                  <a:srgbClr val="000000"/>
                </a:solidFill>
              </a:rPr>
              <a:t>Являются объектами изучения для ученых.</a:t>
            </a:r>
          </a:p>
        </p:txBody>
      </p:sp>
    </p:spTree>
    <p:extLst>
      <p:ext uri="{BB962C8B-B14F-4D97-AF65-F5344CB8AC3E}">
        <p14:creationId xmlns:p14="http://schemas.microsoft.com/office/powerpoint/2010/main" val="235667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23850" y="260350"/>
            <a:ext cx="7345363" cy="1727200"/>
          </a:xfrm>
          <a:prstGeom prst="cloudCallout">
            <a:avLst>
              <a:gd name="adj1" fmla="val 7403"/>
              <a:gd name="adj2" fmla="val 10560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algn="ctr"/>
            <a:endParaRPr lang="ru-RU" sz="3200"/>
          </a:p>
        </p:txBody>
      </p:sp>
      <p:sp>
        <p:nvSpPr>
          <p:cNvPr id="313352" name="Text Box 8"/>
          <p:cNvSpPr txBox="1">
            <a:spLocks noChangeArrowheads="1"/>
          </p:cNvSpPr>
          <p:nvPr/>
        </p:nvSpPr>
        <p:spPr bwMode="auto">
          <a:xfrm>
            <a:off x="827088" y="549275"/>
            <a:ext cx="63388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Сообщение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C:\Users\Учитель\Desktop\f031a984ca9c1ae92e36f665b40387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7632848" cy="428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443711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i="1" dirty="0" smtClean="0">
                <a:solidFill>
                  <a:srgbClr val="C00000"/>
                </a:solidFill>
              </a:rPr>
              <a:t>Куда</a:t>
            </a:r>
            <a:r>
              <a:rPr lang="ru-RU" sz="2000" b="1" dirty="0" smtClean="0">
                <a:solidFill>
                  <a:srgbClr val="C00000"/>
                </a:solidFill>
              </a:rPr>
              <a:t> РТ  </a:t>
            </a:r>
            <a:r>
              <a:rPr lang="ru-RU" sz="2000" b="1" dirty="0">
                <a:solidFill>
                  <a:srgbClr val="C00000"/>
                </a:solidFill>
              </a:rPr>
              <a:t>Казань,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b="1" dirty="0">
                <a:solidFill>
                  <a:srgbClr val="C00000"/>
                </a:solidFill>
              </a:rPr>
              <a:t>МБОУ «Гимназия №90»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i="1" dirty="0">
                <a:solidFill>
                  <a:srgbClr val="C00000"/>
                </a:solidFill>
              </a:rPr>
              <a:t>Кому </a:t>
            </a:r>
            <a:r>
              <a:rPr lang="ru-RU" sz="2000" b="1" dirty="0" smtClean="0">
                <a:solidFill>
                  <a:srgbClr val="C00000"/>
                </a:solidFill>
              </a:rPr>
              <a:t>Класс </a:t>
            </a:r>
            <a:r>
              <a:rPr lang="ru-RU" sz="2000" b="1" dirty="0">
                <a:solidFill>
                  <a:srgbClr val="C00000"/>
                </a:solidFill>
              </a:rPr>
              <a:t>1В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36104" y="216780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i="1" dirty="0" smtClean="0">
                <a:solidFill>
                  <a:srgbClr val="C00000"/>
                </a:solidFill>
              </a:rPr>
              <a:t>От кого </a:t>
            </a:r>
            <a:r>
              <a:rPr lang="ru-RU" sz="2000" b="1" dirty="0" smtClean="0">
                <a:solidFill>
                  <a:srgbClr val="C00000"/>
                </a:solidFill>
              </a:rPr>
              <a:t>ЛЯГУШКИ</a:t>
            </a:r>
            <a:endParaRPr lang="ru-RU" sz="2000" b="1" dirty="0">
              <a:solidFill>
                <a:srgbClr val="C00000"/>
              </a:solidFill>
            </a:endParaRP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i="1" dirty="0" smtClean="0">
                <a:solidFill>
                  <a:srgbClr val="C00000"/>
                </a:solidFill>
              </a:rPr>
              <a:t>Откуда  </a:t>
            </a:r>
            <a:r>
              <a:rPr lang="ru-RU" sz="2000" b="1" dirty="0" smtClean="0">
                <a:solidFill>
                  <a:srgbClr val="C00000"/>
                </a:solidFill>
              </a:rPr>
              <a:t>из озера Кабан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133" y="5157192"/>
            <a:ext cx="8175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71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6" name="Picture 4" descr="суша и во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4652963"/>
            <a:ext cx="14033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6" descr="Папирус"/>
          <p:cNvSpPr>
            <a:spLocks noChangeArrowheads="1"/>
          </p:cNvSpPr>
          <p:nvPr/>
        </p:nvSpPr>
        <p:spPr bwMode="auto">
          <a:xfrm>
            <a:off x="-180528" y="1340768"/>
            <a:ext cx="6483802" cy="5528832"/>
          </a:xfrm>
          <a:prstGeom prst="verticalScroll">
            <a:avLst>
              <a:gd name="adj" fmla="val 125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800000"/>
                </a:solidFill>
              </a:rPr>
              <a:t>« Сама знаю, что не красавица. 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</a:rPr>
              <a:t>Окажись я рядом, </a:t>
            </a:r>
            <a:endParaRPr lang="ru-RU" sz="2400" dirty="0" smtClean="0">
              <a:solidFill>
                <a:srgbClr val="8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800000"/>
                </a:solidFill>
              </a:rPr>
              <a:t>многие </a:t>
            </a:r>
            <a:r>
              <a:rPr lang="ru-RU" sz="2400" dirty="0">
                <a:solidFill>
                  <a:srgbClr val="800000"/>
                </a:solidFill>
              </a:rPr>
              <a:t>шарахаются в сторону, 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</a:rPr>
              <a:t>считают, что от меня бородавки, 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</a:rPr>
              <a:t>а то ещё и камнем бросят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</a:rPr>
              <a:t> или ногой пнут.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</a:rPr>
              <a:t>      </a:t>
            </a:r>
            <a:r>
              <a:rPr lang="ru-RU" sz="2400" dirty="0" smtClean="0">
                <a:solidFill>
                  <a:srgbClr val="800000"/>
                </a:solidFill>
              </a:rPr>
              <a:t>А </a:t>
            </a:r>
            <a:r>
              <a:rPr lang="ru-RU" sz="2400" dirty="0">
                <a:solidFill>
                  <a:srgbClr val="800000"/>
                </a:solidFill>
              </a:rPr>
              <a:t>за что? </a:t>
            </a:r>
          </a:p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   Польза </a:t>
            </a:r>
            <a:r>
              <a:rPr lang="ru-RU" sz="2400" b="1" dirty="0">
                <a:solidFill>
                  <a:srgbClr val="800000"/>
                </a:solidFill>
              </a:rPr>
              <a:t>же от меня большая</a:t>
            </a:r>
            <a:r>
              <a:rPr lang="ru-RU" sz="2400" b="1" dirty="0" smtClean="0">
                <a:solidFill>
                  <a:srgbClr val="800000"/>
                </a:solidFill>
              </a:rPr>
              <a:t>!</a:t>
            </a:r>
          </a:p>
          <a:p>
            <a:pPr algn="ctr"/>
            <a:r>
              <a:rPr lang="ru-RU" sz="2400" b="1" dirty="0" smtClean="0">
                <a:solidFill>
                  <a:srgbClr val="800000"/>
                </a:solidFill>
              </a:rPr>
              <a:t>                  </a:t>
            </a:r>
          </a:p>
          <a:p>
            <a:pPr algn="ctr"/>
            <a:r>
              <a:rPr lang="ru-RU" sz="2400" i="1" dirty="0" smtClean="0">
                <a:solidFill>
                  <a:srgbClr val="800000"/>
                </a:solidFill>
              </a:rPr>
              <a:t>Ребята</a:t>
            </a:r>
            <a:r>
              <a:rPr lang="ru-RU" sz="2400" i="1" dirty="0">
                <a:solidFill>
                  <a:srgbClr val="800000"/>
                </a:solidFill>
              </a:rPr>
              <a:t>, помогите изменить   </a:t>
            </a:r>
            <a:endParaRPr lang="ru-RU" sz="2400" i="1" dirty="0" smtClean="0">
              <a:solidFill>
                <a:srgbClr val="80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800000"/>
                </a:solidFill>
              </a:rPr>
              <a:t>     </a:t>
            </a:r>
            <a:r>
              <a:rPr lang="ru-RU" sz="2400" i="1" dirty="0">
                <a:solidFill>
                  <a:srgbClr val="800000"/>
                </a:solidFill>
              </a:rPr>
              <a:t>отношение ко мне!»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763688" y="1340768"/>
            <a:ext cx="2252662" cy="646331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FFCC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CC00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dirty="0" smtClean="0">
                <a:solidFill>
                  <a:srgbClr val="3366CC"/>
                </a:solidFill>
                <a:latin typeface="Segoe Script" pitchFamily="34" charset="0"/>
              </a:rPr>
              <a:t>Жалоба</a:t>
            </a:r>
            <a:endParaRPr lang="ru-RU" sz="3600" dirty="0">
              <a:solidFill>
                <a:srgbClr val="3366CC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858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6720" cy="1143480"/>
          </a:xfrm>
          <a:ln/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500" b="1" dirty="0" smtClean="0">
                <a:solidFill>
                  <a:srgbClr val="FF3333"/>
                </a:solidFill>
              </a:rPr>
              <a:t>Виды земноводных</a:t>
            </a:r>
            <a:endParaRPr lang="ru-RU" sz="2500" b="1" dirty="0">
              <a:solidFill>
                <a:srgbClr val="FF3333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456481" y="1604329"/>
            <a:ext cx="8226720" cy="4524955"/>
          </a:xfrm>
          <a:ln/>
        </p:spPr>
        <p:txBody>
          <a:bodyPr/>
          <a:lstStyle/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b="1" dirty="0">
                <a:solidFill>
                  <a:srgbClr val="FF33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группа </a:t>
            </a:r>
            <a:endParaRPr lang="ru-RU" b="1" i="1" dirty="0" smtClean="0"/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b="1" i="1" dirty="0" smtClean="0"/>
              <a:t>Задание</a:t>
            </a:r>
            <a:r>
              <a:rPr lang="ru-RU" i="1" dirty="0" smtClean="0"/>
              <a:t>.</a:t>
            </a:r>
            <a:endParaRPr lang="ru-RU" i="1" dirty="0"/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/>
              <a:t>1. На какие виды делятся  Земноводные?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/>
              <a:t>2. Какие виды обитают в Вашей местности?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dirty="0" smtClean="0"/>
              <a:t>3.Чем они отличаются друг от друга?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1800" dirty="0" smtClean="0"/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669835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60641" y="162738"/>
            <a:ext cx="8555040" cy="1143480"/>
          </a:xfrm>
          <a:ln/>
        </p:spPr>
        <p:txBody>
          <a:bodyPr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ru-RU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Татарстане обитают 10 видов земноводных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394560" y="1110358"/>
            <a:ext cx="8226720" cy="4524955"/>
          </a:xfrm>
          <a:ln/>
        </p:spPr>
        <p:txBody>
          <a:bodyPr/>
          <a:lstStyle/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b="1">
                <a:solidFill>
                  <a:srgbClr val="3333FF"/>
                </a:solidFill>
              </a:rPr>
              <a:t>Восемь — к отряду бесхвостых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>
                <a:solidFill>
                  <a:srgbClr val="0066CC"/>
                </a:solidFill>
              </a:rPr>
              <a:t>1. Жаба обыкновенная, серая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>
                <a:solidFill>
                  <a:srgbClr val="0066CC"/>
                </a:solidFill>
              </a:rPr>
              <a:t>2. Жаба зеленая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>
                <a:solidFill>
                  <a:srgbClr val="0066CC"/>
                </a:solidFill>
              </a:rPr>
              <a:t>3. Лягушка озерная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>
                <a:solidFill>
                  <a:srgbClr val="0066CC"/>
                </a:solidFill>
              </a:rPr>
              <a:t>4. Лягушка прудовая</a:t>
            </a:r>
          </a:p>
          <a:p>
            <a:pPr indent="-30960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>
                <a:solidFill>
                  <a:srgbClr val="0066CC"/>
                </a:solidFill>
              </a:rPr>
              <a:t>5. Лягушка остромордая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3816441" cy="2998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117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967" y="3861048"/>
            <a:ext cx="3563888" cy="267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6967" y="620688"/>
            <a:ext cx="4748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обитают лягушки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836712"/>
            <a:ext cx="56797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u="sng" dirty="0" smtClean="0"/>
          </a:p>
          <a:p>
            <a:r>
              <a:rPr lang="ru-RU" sz="2400" i="1" u="sng" dirty="0" smtClean="0"/>
              <a:t>Задание </a:t>
            </a:r>
            <a:r>
              <a:rPr lang="ru-RU" sz="2400" i="1" u="sng" dirty="0"/>
              <a:t>для группы №2</a:t>
            </a:r>
            <a:r>
              <a:rPr lang="ru-RU" sz="2400" i="1" dirty="0"/>
              <a:t>: </a:t>
            </a:r>
          </a:p>
          <a:p>
            <a:r>
              <a:rPr lang="ru-RU" sz="2400" dirty="0" smtClean="0"/>
              <a:t>1.Почему у лягушек разнообразная  окраска? </a:t>
            </a:r>
            <a:endParaRPr lang="ru-RU" sz="2400" dirty="0"/>
          </a:p>
          <a:p>
            <a:r>
              <a:rPr lang="ru-RU" sz="2400" dirty="0"/>
              <a:t>2. </a:t>
            </a:r>
            <a:r>
              <a:rPr lang="ru-RU" sz="2400" dirty="0" smtClean="0"/>
              <a:t>Как устроены  земноводные.</a:t>
            </a:r>
          </a:p>
          <a:p>
            <a:r>
              <a:rPr lang="ru-RU" sz="2400" dirty="0" smtClean="0"/>
              <a:t>3. Какой </a:t>
            </a:r>
            <a:r>
              <a:rPr lang="ru-RU" sz="2400" dirty="0"/>
              <a:t>температурный режим способны выдержать лягушки?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679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\Desktop\p313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9972" y="3645024"/>
            <a:ext cx="5636416" cy="272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Учитель\Desktop\552161-rep_120_05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64976"/>
            <a:ext cx="5328592" cy="2595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52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05275" y="549275"/>
            <a:ext cx="5038725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eaLnBrk="1" hangingPunct="1"/>
            <a:r>
              <a:rPr lang="ru-RU" dirty="0" smtClean="0">
                <a:solidFill>
                  <a:srgbClr val="A50303"/>
                </a:solidFill>
                <a:effectLst/>
              </a:rPr>
              <a:t>    </a:t>
            </a:r>
          </a:p>
        </p:txBody>
      </p:sp>
      <p:pic>
        <p:nvPicPr>
          <p:cNvPr id="43014" name="Picture 6" descr="кома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248" y="1628800"/>
            <a:ext cx="1944687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Line 7"/>
          <p:cNvSpPr>
            <a:spLocks noChangeShapeType="1"/>
          </p:cNvSpPr>
          <p:nvPr/>
        </p:nvSpPr>
        <p:spPr bwMode="auto">
          <a:xfrm flipH="1" flipV="1">
            <a:off x="3995935" y="4725144"/>
            <a:ext cx="737972" cy="621986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00502" y="764704"/>
            <a:ext cx="5557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Чем питаются лягушки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09" y="1411035"/>
            <a:ext cx="115252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5" y="1628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/>
              <a:t>Задание для группы № 4  </a:t>
            </a:r>
            <a:endParaRPr lang="ru-RU" dirty="0"/>
          </a:p>
          <a:p>
            <a:r>
              <a:rPr lang="ru-RU" u="sng" dirty="0" smtClean="0"/>
              <a:t>Учебные </a:t>
            </a:r>
            <a:r>
              <a:rPr lang="ru-RU" u="sng" dirty="0"/>
              <a:t>вопросы: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smtClean="0"/>
              <a:t>Чем </a:t>
            </a:r>
            <a:r>
              <a:rPr lang="ru-RU" dirty="0"/>
              <a:t>питаются </a:t>
            </a:r>
            <a:r>
              <a:rPr lang="ru-RU" dirty="0" smtClean="0"/>
              <a:t>земноводные?</a:t>
            </a:r>
            <a:endParaRPr lang="ru-RU" dirty="0"/>
          </a:p>
          <a:p>
            <a:r>
              <a:rPr lang="ru-RU" dirty="0"/>
              <a:t>3. Сколько лягушка может прожить без еды?</a:t>
            </a:r>
          </a:p>
        </p:txBody>
      </p:sp>
      <p:pic>
        <p:nvPicPr>
          <p:cNvPr id="9218" name="Picture 2" descr="C:\Users\Учитель\Desktop\530001fa29ea1da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360375"/>
            <a:ext cx="4447723" cy="297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038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869" y="548680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</a:t>
            </a:r>
            <a:r>
              <a:rPr lang="ru-RU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 появляются лягушки?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/>
              <a:t>Задание для группы №3</a:t>
            </a:r>
            <a:endParaRPr lang="ru-RU" dirty="0"/>
          </a:p>
          <a:p>
            <a:r>
              <a:rPr lang="ru-RU" u="sng" dirty="0" smtClean="0"/>
              <a:t>Учебные </a:t>
            </a:r>
            <a:r>
              <a:rPr lang="ru-RU" u="sng" dirty="0"/>
              <a:t>вопросы</a:t>
            </a:r>
            <a:r>
              <a:rPr lang="ru-RU" dirty="0"/>
              <a:t>:</a:t>
            </a:r>
          </a:p>
          <a:p>
            <a:r>
              <a:rPr lang="ru-RU" dirty="0"/>
              <a:t>1.  Как происходит размножения земноводных?</a:t>
            </a:r>
          </a:p>
          <a:p>
            <a:r>
              <a:rPr lang="ru-RU" dirty="0"/>
              <a:t>2. Как из икринок развивается взрослая особь?</a:t>
            </a:r>
          </a:p>
          <a:p>
            <a:r>
              <a:rPr lang="ru-RU" dirty="0"/>
              <a:t>3. Чем головастик отличается от взрослой особи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67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323</Words>
  <Application>Microsoft Office PowerPoint</Application>
  <PresentationFormat>Экран (4:3)</PresentationFormat>
  <Paragraphs>72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Century Gothic</vt:lpstr>
      <vt:lpstr>Segoe Script</vt:lpstr>
      <vt:lpstr>Times New Roman</vt:lpstr>
      <vt:lpstr>Wingdings 2</vt:lpstr>
      <vt:lpstr>Остин</vt:lpstr>
      <vt:lpstr>              1В класс</vt:lpstr>
      <vt:lpstr>Презентация PowerPoint</vt:lpstr>
      <vt:lpstr>Презентация PowerPoint</vt:lpstr>
      <vt:lpstr>Виды земноводных</vt:lpstr>
      <vt:lpstr>В Татарстане обитают 10 видов земноводных</vt:lpstr>
      <vt:lpstr>Презентация PowerPoint</vt:lpstr>
      <vt:lpstr>Презентация PowerPoint</vt:lpstr>
      <vt:lpstr>    </vt:lpstr>
      <vt:lpstr>  Как же появляются лягушки?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User</cp:lastModifiedBy>
  <cp:revision>40</cp:revision>
  <dcterms:created xsi:type="dcterms:W3CDTF">2015-12-12T16:00:45Z</dcterms:created>
  <dcterms:modified xsi:type="dcterms:W3CDTF">2016-12-04T12:01:39Z</dcterms:modified>
</cp:coreProperties>
</file>