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6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97304"/>
          </a:xfrm>
        </p:spPr>
        <p:txBody>
          <a:bodyPr>
            <a:normAutofit/>
          </a:bodyPr>
          <a:lstStyle/>
          <a:p>
            <a:r>
              <a:rPr lang="ru-RU" sz="7200" b="1" i="1" dirty="0" smtClean="0"/>
              <a:t>МИР </a:t>
            </a:r>
            <a:br>
              <a:rPr lang="ru-RU" sz="7200" b="1" i="1" dirty="0" smtClean="0"/>
            </a:br>
            <a:r>
              <a:rPr lang="ru-RU" sz="7200" b="1" i="1" dirty="0" smtClean="0"/>
              <a:t>ПРОФЕССИЙ</a:t>
            </a:r>
            <a:endParaRPr lang="ru-RU" sz="7200"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www.playcast.ru/uploads/2015/11/25/1603159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429684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obsudi.net/wp-content/uploads/2013/10/a8e8876b8152164f318774025868139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215370" cy="58578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t.depositphotos.com/1026531/1403/i/950/depositphotos_14031659-Military-pilot-in-a-helmet-near-the-aircraf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143932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engine-market.ua/uploads/company/2119/produce/gallery/traktor-massey-ferguson-mf-600-0x0-869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8072494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edinstvo-s.nichost.ru/photogroup/17/_DSC22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15370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previews.123rf.com/images/leventkonuk/leventkonuk1207/leventkonuk120700010/14287465-Carpenter-cutting-wood-on-electric-saw-focus-is-on-the-blade-of-the-tool--Stock-Ph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197357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imeskz.kz/uploads/posts/2014-11/1415089747_20141104k9rsw1xlg1eqh3es_9tfd4_larg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773" y="571480"/>
            <a:ext cx="8208631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1ox703z8b11rg.cloudfront.net/uploads_image/92b4694b-303a-43d3-ba33-b2d937eb9545/450b79fbf28e7ab9befb43c15f38bfe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181996" cy="57430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0180"/>
          </a:xfrm>
        </p:spPr>
        <p:txBody>
          <a:bodyPr>
            <a:normAutofit/>
          </a:bodyPr>
          <a:lstStyle/>
          <a:p>
            <a:r>
              <a:rPr lang="ru-RU" sz="8000" b="1" i="1" dirty="0" smtClean="0"/>
              <a:t>Игра</a:t>
            </a:r>
            <a:br>
              <a:rPr lang="ru-RU" sz="8000" b="1" i="1" dirty="0" smtClean="0"/>
            </a:br>
            <a:r>
              <a:rPr lang="ru-RU" sz="8000" b="1" i="1" dirty="0" smtClean="0"/>
              <a:t>«Угадай кто?»</a:t>
            </a:r>
            <a:endParaRPr lang="ru-RU" sz="8000" b="1" i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://kirov-portal.ru/upload/iblock/efc/efc2f2db6227312a5f4b1278151985d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71480"/>
            <a:ext cx="8620100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st.biglion.ru/cfs11/deal_offer/3f/bd/3fbd81230dc45cebb6f8c77e6cc905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9144000" cy="5643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34374.info/wp-content/uploads/2013/06/oblastnoy-konkurs-doyar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8358246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artist-gallery.ru/uploads/posts/2012-10/thumbs/ca7420d87ce211d7fd0f374234e875f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143932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zarozhdenie43.ru/uploads/images/photo_big/Kostjuchek_E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072494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82.img.avito.st/640x480/13249552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8604"/>
            <a:ext cx="8858312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holechem.com/images/bigstock_Happy_cheerful_pharmacist_chem_18988412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8715376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region-news.info/www/news/2013/10/292059100.3904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42"/>
            <a:ext cx="8715436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svpressa.ru/photo/1038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8501122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socportal.info/wp-content/uploads/2015/03/11081225_10153207389509662_8702699802169002979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429684" cy="6105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med157.ru/uploads/IMG_29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8501122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epochtimes.ru/images/stories/06/life/161_SS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286808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</Words>
  <PresentationFormat>Экран (4:3)</PresentationFormat>
  <Paragraphs>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МИР  ПРОФЕССИЙ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Игра «Угадай кто?»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 ПРОФЕССИЙ</dc:title>
  <dc:creator>User</dc:creator>
  <cp:lastModifiedBy>User</cp:lastModifiedBy>
  <cp:revision>6</cp:revision>
  <dcterms:created xsi:type="dcterms:W3CDTF">2016-02-10T15:20:52Z</dcterms:created>
  <dcterms:modified xsi:type="dcterms:W3CDTF">2016-02-10T16:12:23Z</dcterms:modified>
</cp:coreProperties>
</file>