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7" r:id="rId2"/>
    <p:sldId id="256" r:id="rId3"/>
    <p:sldId id="258" r:id="rId4"/>
    <p:sldId id="273" r:id="rId5"/>
    <p:sldId id="277" r:id="rId6"/>
    <p:sldId id="279" r:id="rId7"/>
    <p:sldId id="281" r:id="rId8"/>
    <p:sldId id="260" r:id="rId9"/>
    <p:sldId id="284" r:id="rId10"/>
    <p:sldId id="265" r:id="rId11"/>
    <p:sldId id="266" r:id="rId12"/>
    <p:sldId id="268" r:id="rId13"/>
    <p:sldId id="267" r:id="rId14"/>
    <p:sldId id="270" r:id="rId15"/>
    <p:sldId id="271" r:id="rId16"/>
    <p:sldId id="263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5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F7A9E-5E44-4016-BA30-FFFD7EF1567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F76C6-6908-4BD9-A5F5-22F45E41F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3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F76C6-6908-4BD9-A5F5-22F45E41F0E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12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8A19DA-2B64-4C8C-ABA6-A591593174C1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63422F-DECE-4E48-BD9D-BC6FF2365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F:\&#1055;&#1088;&#1086;&#1097;&#1072;&#1085;&#1080;&#1077;%20&#1089;%20&#1041;&#1091;&#1082;&#1074;&#1072;&#1088;&#1105;&#1084;\&#1055;&#1088;&#1086;&#1097;&#1072;&#1081;,%20&#1073;&#1091;&#1082;&#1074;&#1072;&#1088;&#1100;!%20+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viktori.wellnet.me/attachments/Image/________34/189374_26.jpg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 rot="20336880">
            <a:off x="264199" y="996566"/>
            <a:ext cx="6421769" cy="1721159"/>
          </a:xfrm>
        </p:spPr>
        <p:txBody>
          <a:bodyPr/>
          <a:lstStyle/>
          <a:p>
            <a:r>
              <a:rPr lang="ru-RU" sz="9600" dirty="0" smtClean="0"/>
              <a:t>Прощай,</a:t>
            </a:r>
            <a:br>
              <a:rPr lang="ru-RU" sz="9600" dirty="0" smtClean="0"/>
            </a:br>
            <a:r>
              <a:rPr lang="ru-RU" sz="9600" dirty="0" smtClean="0"/>
              <a:t> </a:t>
            </a:r>
            <a:br>
              <a:rPr lang="ru-RU" sz="9600" dirty="0" smtClean="0"/>
            </a:br>
            <a:r>
              <a:rPr lang="ru-RU" sz="9600" dirty="0" smtClean="0"/>
              <a:t> Букварь!</a:t>
            </a:r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156051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78" y="4293096"/>
            <a:ext cx="1695450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89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3636085" cy="1258493"/>
          </a:xfrm>
        </p:spPr>
        <p:txBody>
          <a:bodyPr/>
          <a:lstStyle/>
          <a:p>
            <a:r>
              <a:rPr lang="ru-RU" sz="4800" dirty="0" smtClean="0"/>
              <a:t>РЕБУСЫ</a:t>
            </a:r>
            <a:endParaRPr lang="ru-RU" sz="4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363" y="2132856"/>
            <a:ext cx="476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724" y="4797151"/>
            <a:ext cx="2287707" cy="16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5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3636085" cy="1258493"/>
          </a:xfrm>
        </p:spPr>
        <p:txBody>
          <a:bodyPr/>
          <a:lstStyle/>
          <a:p>
            <a:r>
              <a:rPr lang="ru-RU" sz="4800" dirty="0" smtClean="0"/>
              <a:t>РЕБУСЫ</a:t>
            </a:r>
            <a:endParaRPr lang="ru-RU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72951"/>
            <a:ext cx="4762500" cy="209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2233227" cy="288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2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3636085" cy="1258493"/>
          </a:xfrm>
        </p:spPr>
        <p:txBody>
          <a:bodyPr/>
          <a:lstStyle/>
          <a:p>
            <a:r>
              <a:rPr lang="ru-RU" sz="4800" dirty="0" smtClean="0"/>
              <a:t>РЕБУСЫ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782" y="5013176"/>
            <a:ext cx="1619250" cy="107632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2476500"/>
            <a:ext cx="476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2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6632"/>
            <a:ext cx="3636085" cy="1258493"/>
          </a:xfrm>
        </p:spPr>
        <p:txBody>
          <a:bodyPr/>
          <a:lstStyle/>
          <a:p>
            <a:r>
              <a:rPr lang="ru-RU" sz="4800" dirty="0" smtClean="0"/>
              <a:t>РЕБУСЫ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4614083"/>
            <a:ext cx="1143000" cy="120967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76561"/>
            <a:ext cx="476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23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3957" y="404664"/>
            <a:ext cx="3636085" cy="1263429"/>
          </a:xfrm>
        </p:spPr>
        <p:txBody>
          <a:bodyPr/>
          <a:lstStyle/>
          <a:p>
            <a:r>
              <a:rPr lang="ru-RU" sz="4800" dirty="0" smtClean="0"/>
              <a:t>Ребусы</a:t>
            </a:r>
            <a:endParaRPr lang="ru-RU" sz="4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2476500"/>
            <a:ext cx="4762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941168"/>
            <a:ext cx="152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0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2664296" cy="72008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1) Поспешишь - </a:t>
            </a:r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47664" y="332656"/>
            <a:ext cx="7175351" cy="1793167"/>
          </a:xfrm>
        </p:spPr>
        <p:txBody>
          <a:bodyPr/>
          <a:lstStyle/>
          <a:p>
            <a:r>
              <a:rPr lang="ru-RU" sz="4800" dirty="0" smtClean="0"/>
              <a:t>Доскажи пословицу</a:t>
            </a:r>
            <a:endParaRPr lang="ru-RU" sz="4800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467544" y="2708920"/>
            <a:ext cx="266429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2) Семеро </a:t>
            </a:r>
            <a:endParaRPr lang="ru-RU" sz="2400" b="1" dirty="0"/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493710" y="3573016"/>
            <a:ext cx="338437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3) Тяжело в ученье,</a:t>
            </a:r>
            <a:endParaRPr lang="ru-RU" sz="2400" b="1" dirty="0"/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574102" y="4509120"/>
            <a:ext cx="266429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4) Делу – время,</a:t>
            </a:r>
            <a:endParaRPr lang="ru-RU" sz="2400" b="1" dirty="0"/>
          </a:p>
        </p:txBody>
      </p:sp>
      <p:sp>
        <p:nvSpPr>
          <p:cNvPr id="7" name="Подзаголовок 1"/>
          <p:cNvSpPr txBox="1">
            <a:spLocks/>
          </p:cNvSpPr>
          <p:nvPr/>
        </p:nvSpPr>
        <p:spPr>
          <a:xfrm>
            <a:off x="2699792" y="1700808"/>
            <a:ext cx="349238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 людей насмешишь.</a:t>
            </a:r>
            <a:endParaRPr lang="ru-RU" sz="2400" b="1" dirty="0"/>
          </a:p>
        </p:txBody>
      </p:sp>
      <p:sp>
        <p:nvSpPr>
          <p:cNvPr id="8" name="Подзаголовок 1"/>
          <p:cNvSpPr txBox="1">
            <a:spLocks/>
          </p:cNvSpPr>
          <p:nvPr/>
        </p:nvSpPr>
        <p:spPr>
          <a:xfrm>
            <a:off x="2185898" y="2708920"/>
            <a:ext cx="2980793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 одного не ждут.</a:t>
            </a:r>
            <a:endParaRPr lang="ru-RU" sz="2400" b="1" dirty="0"/>
          </a:p>
        </p:txBody>
      </p:sp>
      <p:sp>
        <p:nvSpPr>
          <p:cNvPr id="9" name="Подзаголовок 1"/>
          <p:cNvSpPr txBox="1">
            <a:spLocks/>
          </p:cNvSpPr>
          <p:nvPr/>
        </p:nvSpPr>
        <p:spPr>
          <a:xfrm>
            <a:off x="3676294" y="3573016"/>
            <a:ext cx="289708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  </a:t>
            </a:r>
            <a:r>
              <a:rPr lang="ru-RU" sz="2400" b="1" dirty="0" smtClean="0"/>
              <a:t>легко в бою.</a:t>
            </a:r>
            <a:endParaRPr lang="ru-RU" sz="2400" b="1" dirty="0"/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>
          <a:xfrm>
            <a:off x="3126837" y="4509120"/>
            <a:ext cx="2669299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/>
              <a:t>а</a:t>
            </a:r>
            <a:r>
              <a:rPr lang="ru-RU" sz="2400" b="1" dirty="0" smtClean="0"/>
              <a:t> потехе – час.</a:t>
            </a:r>
            <a:endParaRPr lang="ru-RU" sz="2400" b="1" dirty="0"/>
          </a:p>
        </p:txBody>
      </p:sp>
      <p:sp>
        <p:nvSpPr>
          <p:cNvPr id="11" name="Подзаголовок 1"/>
          <p:cNvSpPr txBox="1">
            <a:spLocks/>
          </p:cNvSpPr>
          <p:nvPr/>
        </p:nvSpPr>
        <p:spPr>
          <a:xfrm>
            <a:off x="3238398" y="5352867"/>
            <a:ext cx="2443269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гуляй смело.</a:t>
            </a:r>
            <a:endParaRPr lang="ru-RU" sz="2400" b="1" dirty="0"/>
          </a:p>
        </p:txBody>
      </p:sp>
      <p:sp>
        <p:nvSpPr>
          <p:cNvPr id="12" name="Подзаголовок 1"/>
          <p:cNvSpPr txBox="1">
            <a:spLocks/>
          </p:cNvSpPr>
          <p:nvPr/>
        </p:nvSpPr>
        <p:spPr>
          <a:xfrm>
            <a:off x="574102" y="5373216"/>
            <a:ext cx="2989786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5) Кончил дело -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1996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3960440" cy="1258493"/>
          </a:xfrm>
        </p:spPr>
        <p:txBody>
          <a:bodyPr/>
          <a:lstStyle/>
          <a:p>
            <a:r>
              <a:rPr lang="ru-RU" sz="4800" dirty="0" smtClean="0"/>
              <a:t>Кроссворд</a:t>
            </a:r>
            <a:endParaRPr lang="ru-RU" sz="4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842457"/>
              </p:ext>
            </p:extLst>
          </p:nvPr>
        </p:nvGraphicFramePr>
        <p:xfrm>
          <a:off x="2483768" y="1484784"/>
          <a:ext cx="401637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275"/>
                <a:gridCol w="803275"/>
                <a:gridCol w="803275"/>
                <a:gridCol w="803275"/>
                <a:gridCol w="803275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143272"/>
              </p:ext>
            </p:extLst>
          </p:nvPr>
        </p:nvGraphicFramePr>
        <p:xfrm>
          <a:off x="3275856" y="3068960"/>
          <a:ext cx="5591943" cy="86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849"/>
                <a:gridCol w="798849"/>
                <a:gridCol w="798849"/>
                <a:gridCol w="798849"/>
                <a:gridCol w="798849"/>
                <a:gridCol w="798849"/>
                <a:gridCol w="798849"/>
              </a:tblGrid>
              <a:tr h="8640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382943"/>
              </p:ext>
            </p:extLst>
          </p:nvPr>
        </p:nvGraphicFramePr>
        <p:xfrm>
          <a:off x="899592" y="2276872"/>
          <a:ext cx="5591943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849"/>
                <a:gridCol w="798849"/>
                <a:gridCol w="798849"/>
                <a:gridCol w="798849"/>
                <a:gridCol w="798849"/>
                <a:gridCol w="798849"/>
                <a:gridCol w="798849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123066"/>
              </p:ext>
            </p:extLst>
          </p:nvPr>
        </p:nvGraphicFramePr>
        <p:xfrm>
          <a:off x="971601" y="4797152"/>
          <a:ext cx="5544616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06920"/>
                <a:gridCol w="788721"/>
                <a:gridCol w="788721"/>
                <a:gridCol w="88399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224901"/>
              </p:ext>
            </p:extLst>
          </p:nvPr>
        </p:nvGraphicFramePr>
        <p:xfrm>
          <a:off x="4067944" y="3933056"/>
          <a:ext cx="4824534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89"/>
                <a:gridCol w="804089"/>
                <a:gridCol w="804089"/>
                <a:gridCol w="804089"/>
                <a:gridCol w="804089"/>
                <a:gridCol w="804089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831997"/>
              </p:ext>
            </p:extLst>
          </p:nvPr>
        </p:nvGraphicFramePr>
        <p:xfrm>
          <a:off x="2483768" y="1412776"/>
          <a:ext cx="401637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275"/>
                <a:gridCol w="803275"/>
                <a:gridCol w="803275"/>
                <a:gridCol w="803275"/>
                <a:gridCol w="803275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У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К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Ы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972890"/>
              </p:ext>
            </p:extLst>
          </p:nvPr>
        </p:nvGraphicFramePr>
        <p:xfrm>
          <a:off x="899592" y="2276871"/>
          <a:ext cx="559194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849"/>
                <a:gridCol w="798849"/>
                <a:gridCol w="798849"/>
                <a:gridCol w="798849"/>
                <a:gridCol w="798849"/>
                <a:gridCol w="798849"/>
                <a:gridCol w="798849"/>
              </a:tblGrid>
              <a:tr h="84239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</a:t>
                      </a:r>
                      <a:r>
                        <a:rPr lang="ru-RU" sz="5400" dirty="0" smtClean="0"/>
                        <a:t>Р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З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К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899507"/>
              </p:ext>
            </p:extLst>
          </p:nvPr>
        </p:nvGraphicFramePr>
        <p:xfrm>
          <a:off x="3275856" y="3117706"/>
          <a:ext cx="559194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849"/>
                <a:gridCol w="798849"/>
                <a:gridCol w="798849"/>
                <a:gridCol w="798849"/>
                <a:gridCol w="798849"/>
                <a:gridCol w="798849"/>
                <a:gridCol w="798849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И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Н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Й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К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875208"/>
              </p:ext>
            </p:extLst>
          </p:nvPr>
        </p:nvGraphicFramePr>
        <p:xfrm>
          <a:off x="4067944" y="3933056"/>
          <a:ext cx="48245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89"/>
                <a:gridCol w="804089"/>
                <a:gridCol w="804089"/>
                <a:gridCol w="804089"/>
                <a:gridCol w="804089"/>
                <a:gridCol w="804089"/>
              </a:tblGrid>
              <a:tr h="864096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Г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Л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У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С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51991"/>
              </p:ext>
            </p:extLst>
          </p:nvPr>
        </p:nvGraphicFramePr>
        <p:xfrm>
          <a:off x="971600" y="4797151"/>
          <a:ext cx="554461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082"/>
                <a:gridCol w="775073"/>
                <a:gridCol w="775073"/>
                <a:gridCol w="691733"/>
                <a:gridCol w="799471"/>
                <a:gridCol w="792088"/>
                <a:gridCol w="864098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Е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Р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Д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Ь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067944" y="1412776"/>
            <a:ext cx="679994" cy="43242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  <a:p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</a:p>
          <a:p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</a:p>
          <a:p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Г</a:t>
            </a:r>
          </a:p>
          <a:p>
            <a:r>
              <a:rPr lang="ru-RU" sz="5500" b="1" dirty="0">
                <a:solidFill>
                  <a:schemeClr val="accent6">
                    <a:lumMod val="50000"/>
                  </a:schemeClr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427092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640960" cy="792088"/>
          </a:xfrm>
        </p:spPr>
        <p:txBody>
          <a:bodyPr/>
          <a:lstStyle/>
          <a:p>
            <a:r>
              <a:rPr lang="ru-RU" sz="4800" dirty="0" smtClean="0"/>
              <a:t>Спасибо тебе, БУКВАРЬ!</a:t>
            </a:r>
            <a:endParaRPr lang="ru-RU" sz="4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879443"/>
            <a:ext cx="4945063" cy="57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10" y="1589583"/>
            <a:ext cx="714375" cy="8667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703" y="2995612"/>
            <a:ext cx="714375" cy="8667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10" y="3879899"/>
            <a:ext cx="714375" cy="8667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199" y="1156196"/>
            <a:ext cx="714375" cy="8667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199" y="4950055"/>
            <a:ext cx="714375" cy="866775"/>
          </a:xfrm>
          <a:prstGeom prst="rect">
            <a:avLst/>
          </a:prstGeom>
        </p:spPr>
      </p:pic>
      <p:pic>
        <p:nvPicPr>
          <p:cNvPr id="12" name="Прощай, букварь!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34910" y="312419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2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11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-16024" y="735427"/>
            <a:ext cx="9144000" cy="936104"/>
          </a:xfrm>
        </p:spPr>
        <p:txBody>
          <a:bodyPr/>
          <a:lstStyle/>
          <a:p>
            <a:pPr algn="ctr"/>
            <a:r>
              <a:rPr lang="ru-RU" sz="4800" dirty="0" smtClean="0"/>
              <a:t>Букварь – </a:t>
            </a:r>
            <a:br>
              <a:rPr lang="ru-RU" sz="4800" dirty="0" smtClean="0"/>
            </a:br>
            <a:r>
              <a:rPr lang="ru-RU" sz="4800" dirty="0" smtClean="0"/>
              <a:t>первая учебная книга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60322">
            <a:off x="1259632" y="2159307"/>
            <a:ext cx="2751546" cy="43362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7488">
            <a:off x="5004048" y="2276872"/>
            <a:ext cx="3066694" cy="397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9" y="0"/>
            <a:ext cx="914400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275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/>
          </p:cNvSpPr>
          <p:nvPr>
            <p:ph type="body" idx="4294967295"/>
          </p:nvPr>
        </p:nvSpPr>
        <p:spPr>
          <a:xfrm>
            <a:off x="539552" y="732260"/>
            <a:ext cx="7704856" cy="68051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Найдите лишнюю букву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162880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7200" b="1" dirty="0"/>
              <a:t>А О Б Я</a:t>
            </a:r>
            <a:endParaRPr lang="ru-RU" sz="7200" b="1" u="sng" dirty="0"/>
          </a:p>
          <a:p>
            <a:pPr>
              <a:buFont typeface="Wingdings 2" pitchFamily="18" charset="2"/>
              <a:buNone/>
            </a:pPr>
            <a:r>
              <a:rPr lang="ru-RU" sz="7200" b="1" dirty="0"/>
              <a:t>Ы Е Я Ю</a:t>
            </a:r>
          </a:p>
          <a:p>
            <a:pPr>
              <a:buFont typeface="Wingdings 2" pitchFamily="18" charset="2"/>
              <a:buNone/>
            </a:pPr>
            <a:r>
              <a:rPr lang="ru-RU" sz="7200" b="1" dirty="0"/>
              <a:t>В С Р Д </a:t>
            </a:r>
          </a:p>
          <a:p>
            <a:pPr>
              <a:buFont typeface="Wingdings 2" pitchFamily="18" charset="2"/>
              <a:buNone/>
            </a:pPr>
            <a:r>
              <a:rPr lang="ru-RU" sz="7200" b="1" dirty="0"/>
              <a:t>Ш П М 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4882" y="1604679"/>
            <a:ext cx="737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7030A0"/>
                </a:solidFill>
              </a:rPr>
              <a:t>Б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4173" y="2699269"/>
            <a:ext cx="9589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7030A0"/>
                </a:solidFill>
              </a:rPr>
              <a:t>Ы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3" y="3789040"/>
            <a:ext cx="748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7030A0"/>
                </a:solidFill>
              </a:rPr>
              <a:t>С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1177" y="4948391"/>
            <a:ext cx="902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7030A0"/>
                </a:solidFill>
              </a:rPr>
              <a:t>М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380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731520"/>
            <a:ext cx="8280920" cy="96928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Из букв составь слова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101556"/>
            <a:ext cx="612068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7200" b="1" dirty="0" smtClean="0"/>
              <a:t>Р </a:t>
            </a:r>
            <a:r>
              <a:rPr lang="ru-RU" sz="7200" b="1" dirty="0"/>
              <a:t>А Ж И </a:t>
            </a:r>
            <a:r>
              <a:rPr lang="ru-RU" sz="7200" b="1" dirty="0" smtClean="0"/>
              <a:t>Ф</a:t>
            </a:r>
            <a:endParaRPr lang="ru-RU" sz="7200" b="1" dirty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7200" b="1" dirty="0"/>
              <a:t>Б Е Р З А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7200" b="1" dirty="0" smtClean="0"/>
              <a:t>А К Б Л Е</a:t>
            </a:r>
            <a:endParaRPr lang="ru-RU" sz="7200" b="1" dirty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7200" b="1" dirty="0"/>
              <a:t>Е Д М Е Д В Ь </a:t>
            </a:r>
            <a:r>
              <a:rPr lang="ru-RU" sz="7200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101556"/>
            <a:ext cx="3554178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7200" b="1" dirty="0">
                <a:solidFill>
                  <a:srgbClr val="7030A0"/>
                </a:solidFill>
              </a:rPr>
              <a:t>ЖИРАФ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5736" y="2996952"/>
            <a:ext cx="2916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ЗЕБРА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82364" y="3933056"/>
            <a:ext cx="3094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БЕЛКА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4982344"/>
            <a:ext cx="44246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МЕДВЕДЬ</a:t>
            </a:r>
            <a:endParaRPr lang="ru-RU" sz="7200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63" y="1711077"/>
            <a:ext cx="1390650" cy="12858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847974"/>
            <a:ext cx="1162050" cy="11906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146" y="4738951"/>
            <a:ext cx="1269553" cy="168711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16" y="3931715"/>
            <a:ext cx="1436880" cy="161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19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640960" cy="969288"/>
          </a:xfrm>
        </p:spPr>
        <p:txBody>
          <a:bodyPr/>
          <a:lstStyle/>
          <a:p>
            <a:r>
              <a:rPr lang="ru-RU" sz="4800" b="1" dirty="0" smtClean="0"/>
              <a:t>Из слогов составь слова</a:t>
            </a:r>
            <a:endParaRPr lang="ru-RU" sz="4800" b="1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70694" y="2084578"/>
            <a:ext cx="13532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мел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3539917"/>
            <a:ext cx="1208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кис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3331073"/>
            <a:ext cx="1184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/>
              <a:t>точ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5085184"/>
            <a:ext cx="849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1988840"/>
            <a:ext cx="1213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аль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5112194"/>
            <a:ext cx="1338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бом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7667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640960" cy="969288"/>
          </a:xfrm>
        </p:spPr>
        <p:txBody>
          <a:bodyPr/>
          <a:lstStyle/>
          <a:p>
            <a:r>
              <a:rPr lang="ru-RU" sz="4800" b="1" dirty="0" smtClean="0"/>
              <a:t>Из слогов составь слова</a:t>
            </a:r>
            <a:endParaRPr lang="ru-RU" sz="4800" b="1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54444" y="2018250"/>
            <a:ext cx="13532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мел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00682" y="5589240"/>
            <a:ext cx="28745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кисточка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53957" y="3738931"/>
            <a:ext cx="2367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альбом</a:t>
            </a:r>
            <a:endParaRPr lang="ru-RU" sz="4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08" y="1809029"/>
            <a:ext cx="1688976" cy="11539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6721" y="1988840"/>
            <a:ext cx="4098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е   - 1 слог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68" y="3217168"/>
            <a:ext cx="2193032" cy="16447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53956" y="3717971"/>
            <a:ext cx="53344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</a:rPr>
              <a:t>а</a:t>
            </a:r>
            <a:r>
              <a:rPr lang="ru-RU" sz="4800" b="1" dirty="0" smtClean="0">
                <a:solidFill>
                  <a:srgbClr val="7030A0"/>
                </a:solidFill>
              </a:rPr>
              <a:t>      о   - 2 слога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34" y="5057775"/>
            <a:ext cx="1603422" cy="16835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31840" y="5606835"/>
            <a:ext cx="5330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</a:rPr>
              <a:t>и</a:t>
            </a:r>
            <a:r>
              <a:rPr lang="ru-RU" sz="4800" b="1" dirty="0" smtClean="0">
                <a:solidFill>
                  <a:srgbClr val="7030A0"/>
                </a:solidFill>
              </a:rPr>
              <a:t>   о    а – 3 слога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56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408712" cy="1258493"/>
          </a:xfrm>
        </p:spPr>
        <p:txBody>
          <a:bodyPr/>
          <a:lstStyle/>
          <a:p>
            <a:r>
              <a:rPr lang="ru-RU" sz="4800" dirty="0" err="1" smtClean="0"/>
              <a:t>Незнайкины</a:t>
            </a:r>
            <a:r>
              <a:rPr lang="ru-RU" sz="4800" dirty="0" smtClean="0"/>
              <a:t> стихи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07904" y="1455036"/>
            <a:ext cx="5184576" cy="11521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/>
              <a:t>Синеет море перед нами.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/>
              <a:t>Летают майки над волнами.</a:t>
            </a:r>
            <a:endParaRPr lang="ru-RU" sz="2800" b="1" dirty="0"/>
          </a:p>
        </p:txBody>
      </p:sp>
      <p:pic>
        <p:nvPicPr>
          <p:cNvPr id="5" name="Picture 7" descr="Картинка 3 из 2912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388513" cy="460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3707904" y="3140968"/>
            <a:ext cx="5184576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07372" y="1906524"/>
            <a:ext cx="288032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852936"/>
            <a:ext cx="53285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/>
              <a:t>Куклу, выронив из рук,         </a:t>
            </a:r>
            <a:endParaRPr lang="ru-RU" sz="2800" b="1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/>
              <a:t>Маша </a:t>
            </a:r>
            <a:r>
              <a:rPr lang="ru-RU" sz="2800" b="1" dirty="0"/>
              <a:t>мчится к маме: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/>
              <a:t>«Там ползёт зелёный  </a:t>
            </a:r>
            <a:r>
              <a:rPr lang="ru-RU" sz="2800" b="1" dirty="0" smtClean="0"/>
              <a:t> лук</a:t>
            </a:r>
            <a:endParaRPr lang="ru-RU" sz="2800" b="1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/>
              <a:t>С длинными усами!»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74014" y="3728859"/>
            <a:ext cx="426378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ж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494677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/>
              <a:t>Старый дедушка Пахом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dirty="0"/>
              <a:t>На </a:t>
            </a:r>
            <a:r>
              <a:rPr lang="ru-RU" sz="2800" b="1" dirty="0" smtClean="0"/>
              <a:t>козе   скакал </a:t>
            </a:r>
            <a:r>
              <a:rPr lang="ru-RU" sz="2800" b="1" dirty="0"/>
              <a:t>верхом.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17908" y="5425234"/>
            <a:ext cx="1028746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</a:t>
            </a:r>
            <a:r>
              <a:rPr lang="ru-RU" sz="2800" b="1" dirty="0" smtClean="0">
                <a:solidFill>
                  <a:srgbClr val="FF0000"/>
                </a:solidFill>
              </a:rPr>
              <a:t>н</a:t>
            </a:r>
            <a:r>
              <a:rPr lang="ru-RU" sz="2800" b="1" dirty="0" smtClean="0"/>
              <a:t>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27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175351" cy="1793167"/>
          </a:xfrm>
        </p:spPr>
        <p:txBody>
          <a:bodyPr/>
          <a:lstStyle/>
          <a:p>
            <a:r>
              <a:rPr lang="ru-RU" sz="4800" dirty="0" smtClean="0"/>
              <a:t>Физкультминутка</a:t>
            </a:r>
            <a:endParaRPr lang="ru-RU" sz="4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88272"/>
            <a:ext cx="1821110" cy="18722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7624" y="1888272"/>
            <a:ext cx="1495425" cy="1571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899138"/>
            <a:ext cx="2249785" cy="176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10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1361</TotalTime>
  <Words>232</Words>
  <Application>Microsoft Office PowerPoint</Application>
  <PresentationFormat>Экран (4:3)</PresentationFormat>
  <Paragraphs>104</Paragraphs>
  <Slides>17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Georgia</vt:lpstr>
      <vt:lpstr>Trebuchet MS</vt:lpstr>
      <vt:lpstr>Wingdings 2</vt:lpstr>
      <vt:lpstr>Воздушный поток</vt:lpstr>
      <vt:lpstr>Прощай,    Букварь!</vt:lpstr>
      <vt:lpstr>Букварь –  первая учебная книга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Незнайкины стихи</vt:lpstr>
      <vt:lpstr>Физкультминутка</vt:lpstr>
      <vt:lpstr>РЕБУСЫ</vt:lpstr>
      <vt:lpstr>РЕБУСЫ</vt:lpstr>
      <vt:lpstr>РЕБУСЫ</vt:lpstr>
      <vt:lpstr>РЕБУСЫ</vt:lpstr>
      <vt:lpstr>Ребусы</vt:lpstr>
      <vt:lpstr>Доскажи пословицу</vt:lpstr>
      <vt:lpstr>Кроссворд</vt:lpstr>
      <vt:lpstr>Спасибо тебе, БУКВАРЬ!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Прощай, Букварь!</dc:title>
  <dc:creator>КАТЮША</dc:creator>
  <cp:lastModifiedBy>RePack by Diakov</cp:lastModifiedBy>
  <cp:revision>81</cp:revision>
  <dcterms:created xsi:type="dcterms:W3CDTF">2011-12-06T14:30:56Z</dcterms:created>
  <dcterms:modified xsi:type="dcterms:W3CDTF">2016-12-04T16:24:12Z</dcterms:modified>
</cp:coreProperties>
</file>