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5" r:id="rId8"/>
    <p:sldId id="262" r:id="rId9"/>
    <p:sldId id="264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1" autoAdjust="0"/>
  </p:normalViewPr>
  <p:slideViewPr>
    <p:cSldViewPr>
      <p:cViewPr>
        <p:scale>
          <a:sx n="75" d="100"/>
          <a:sy n="75" d="100"/>
        </p:scale>
        <p:origin x="-12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-243408"/>
            <a:ext cx="9828584" cy="76227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3848" y="4077072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«ЗВЁЗДОЧКА»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908069"/>
            <a:ext cx="9324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endParaRPr lang="ru-RU" sz="2400" dirty="0" smtClean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СОБРАНИЯ</a:t>
            </a:r>
            <a:br>
              <a:rPr lang="ru-RU" sz="24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24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Начало учебного года - начало нового </a:t>
            </a:r>
            <a:r>
              <a:rPr lang="ru-RU" sz="24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этапа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жизни детского сада и его воспитанников»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24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endParaRPr lang="ru-RU" sz="2400" dirty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07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-365239"/>
            <a:ext cx="9828213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986" y="3789040"/>
            <a:ext cx="2487613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3814440"/>
            <a:ext cx="3600400" cy="4424908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332" y="4628653"/>
            <a:ext cx="3597275" cy="3413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628653"/>
            <a:ext cx="2915445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8680"/>
            <a:ext cx="2286000" cy="1095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136" y="764704"/>
            <a:ext cx="2286000" cy="1095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0"/>
            <a:ext cx="2286000" cy="1095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684584" y="5426729"/>
            <a:ext cx="10392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ПУТЕШЕСТВИЕ</a:t>
            </a:r>
          </a:p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ПРОДОЛЖАЕТСЯ…</a:t>
            </a:r>
            <a:endParaRPr lang="ru-RU" sz="36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-315416"/>
            <a:ext cx="9828584" cy="7622704"/>
          </a:xfrm>
          <a:prstGeom prst="rect">
            <a:avLst/>
          </a:prstGeom>
        </p:spPr>
      </p:pic>
      <p:pic>
        <p:nvPicPr>
          <p:cNvPr id="1026" name="Picture 2" descr="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2664296" cy="266429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044624" y="3212976"/>
            <a:ext cx="10567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ln w="28575">
                <a:solidFill>
                  <a:srgbClr val="0000CC"/>
                </a:solidFill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</a:t>
            </a:r>
          </a:p>
          <a:p>
            <a:pPr algn="ctr"/>
            <a:r>
              <a:rPr lang="ru-RU" sz="3200" dirty="0" smtClean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ДЕТЕЙ 3-4 ЛЕТ</a:t>
            </a:r>
            <a:r>
              <a:rPr lang="ru-RU" sz="32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n w="28575"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224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116632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</a:p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2-МЛАДШАЯ ГРУППА</a:t>
            </a:r>
            <a:endParaRPr lang="ru-RU" sz="36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825845"/>
              </p:ext>
            </p:extLst>
          </p:nvPr>
        </p:nvGraphicFramePr>
        <p:xfrm>
          <a:off x="303603" y="1484784"/>
          <a:ext cx="8732893" cy="4939105"/>
        </p:xfrm>
        <a:graphic>
          <a:graphicData uri="http://schemas.openxmlformats.org/drawingml/2006/table">
            <a:tbl>
              <a:tblPr firstRow="1" firstCol="1" bandRow="1"/>
              <a:tblGrid>
                <a:gridCol w="5969330"/>
                <a:gridCol w="2763563"/>
              </a:tblGrid>
              <a:tr h="46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Приём детей , самостоятельная деятельность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7.30-8.10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Утренняя гимнастика, оздоровительные мероприятия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8.10-8.15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к завтраку , завтрак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8.15-8.45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Организованная образовательная деятельность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9.00-9.40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Самостоятельная деятельность.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9.40-10.00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Второй завтрак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10.00-10.10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10.10-11.30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9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Возвращение с прогулки, подготовка к обеду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11.30-12.00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Обед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12.00-12.20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ко сну, дневной сон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12.20-15.00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Подъём, гимнастика после сна, воздушные и водные процедуры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15.00-15.25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Полдник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15.25-15.50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Игровые программы, развлечения, досуги, самостоятельная деятельность, игры по интересам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15.50-16.10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к прогулке, прогулка. Уход детей домой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16.10-16.30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49" marR="441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344738" y="731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1800200" cy="155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559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12845"/>
            <a:ext cx="777686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00CC"/>
                </a:solidFill>
                <a:latin typeface="Times New Roman"/>
                <a:ea typeface="Calibri"/>
                <a:cs typeface="Times New Roman"/>
              </a:rPr>
              <a:t>ЗАДАЧИ:</a:t>
            </a:r>
            <a:endParaRPr lang="ru-RU" sz="3600" b="1" dirty="0">
              <a:solidFill>
                <a:srgbClr val="0000CC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1.Формирование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здоровья детей на основе комплексного и системного           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 использования доступных средств физического воспитания и оптимизации</a:t>
            </a:r>
            <a:r>
              <a:rPr lang="ru-RU" sz="2000" dirty="0">
                <a:latin typeface="Times New Roman"/>
                <a:ea typeface="Lucida Sans Unicode"/>
                <a:cs typeface="Times New Roman"/>
              </a:rPr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двигательной деятельности детей,  обеспечение активной позиции детей и   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родителей  в процессе освоения основ здорового образа жизни;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 smtClean="0">
              <a:latin typeface="Times New Roman"/>
              <a:ea typeface="Lucida Sans Unicode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Lucida Sans Unicode"/>
                <a:cs typeface="Times New Roman"/>
              </a:rPr>
              <a:t>2.Внедрение </a:t>
            </a:r>
            <a:r>
              <a:rPr lang="ru-RU" sz="2000" dirty="0">
                <a:latin typeface="Times New Roman"/>
                <a:ea typeface="Lucida Sans Unicode"/>
                <a:cs typeface="Times New Roman"/>
              </a:rPr>
              <a:t>интерактивных  методов и информационно - коммуникационных  технологий,  в формирование познавательно-речевого развития дошкольников.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dirty="0" smtClean="0">
              <a:latin typeface="Times New Roman"/>
              <a:ea typeface="Lucida Sans Unicode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Lucida Sans Unicode"/>
                <a:cs typeface="Times New Roman"/>
              </a:rPr>
              <a:t>3</a:t>
            </a:r>
            <a:r>
              <a:rPr lang="ru-RU" sz="2000" dirty="0">
                <a:latin typeface="Times New Roman"/>
                <a:ea typeface="Lucida Sans Unicode"/>
                <a:cs typeface="Times New Roman"/>
              </a:rPr>
              <a:t>. Внедрение новых форм взаимодействия с детьми и их родителями как равноправными субъектами </a:t>
            </a:r>
            <a:r>
              <a:rPr lang="ru-RU" sz="2000" dirty="0" err="1">
                <a:latin typeface="Times New Roman"/>
                <a:ea typeface="Lucida Sans Unicode"/>
                <a:cs typeface="Times New Roman"/>
              </a:rPr>
              <a:t>воспитательно</a:t>
            </a:r>
            <a:r>
              <a:rPr lang="ru-RU" sz="2000" dirty="0">
                <a:latin typeface="Times New Roman"/>
                <a:ea typeface="Lucida Sans Unicode"/>
                <a:cs typeface="Times New Roman"/>
              </a:rPr>
              <a:t>-образовательного процесса  в условиях  ФГОС ДО.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0"/>
            <a:ext cx="1800200" cy="155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22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743378"/>
              </p:ext>
            </p:extLst>
          </p:nvPr>
        </p:nvGraphicFramePr>
        <p:xfrm>
          <a:off x="611560" y="2612300"/>
          <a:ext cx="8280920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1756833"/>
                <a:gridCol w="1612814"/>
                <a:gridCol w="1612814"/>
                <a:gridCol w="1612814"/>
                <a:gridCol w="1685645"/>
              </a:tblGrid>
              <a:tr h="128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Вторник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Четверг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Пятница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1.Лепка/аппликация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2.Физическая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культура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(спортивный зал)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1.Развитие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речи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2.Физическая культура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(спортивный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зал)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1.Рисование.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2.Музыка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ФЭМП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(математика)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2.Физическая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культура (спортивный зал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ФЦКМ (окружающий мир)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2.Музыка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27784" y="-349968"/>
            <a:ext cx="651621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Расписание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организованной образовательной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деятельности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второй </a:t>
            </a:r>
            <a:r>
              <a:rPr lang="ru-RU" altLang="ru-RU" sz="28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младшей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группе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Звёздочка</a:t>
            </a:r>
            <a:r>
              <a:rPr lang="ru-RU" altLang="ru-RU" sz="2800" b="1" dirty="0" smtClean="0">
                <a:solidFill>
                  <a:srgbClr val="0000CC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131" y="0"/>
            <a:ext cx="3409993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386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2880320" cy="3130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76439"/>
            <a:ext cx="4824536" cy="3186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403244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47492"/>
            <a:ext cx="403244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" y="332656"/>
            <a:ext cx="2880320" cy="3130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0000CC"/>
                </a:solidFill>
                <a:latin typeface="Times New Roman"/>
                <a:ea typeface="Calibri"/>
                <a:cs typeface="Times New Roman"/>
              </a:rPr>
              <a:t>КРУЖОК </a:t>
            </a:r>
          </a:p>
          <a:p>
            <a:pPr lvl="0" algn="ctr"/>
            <a:r>
              <a:rPr lang="ru-RU" sz="2800" b="1" dirty="0">
                <a:solidFill>
                  <a:srgbClr val="0000CC"/>
                </a:solidFill>
                <a:latin typeface="Times New Roman"/>
                <a:ea typeface="Calibri"/>
                <a:cs typeface="Times New Roman"/>
              </a:rPr>
              <a:t>«В ГОСТЯХ У БАБУШКИ-ЗАБАВУШКИ</a:t>
            </a:r>
            <a:endParaRPr lang="ru-RU" sz="2800" b="1" dirty="0">
              <a:solidFill>
                <a:srgbClr val="0000CC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556792"/>
            <a:ext cx="3552056" cy="259397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3458845" cy="25939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0767"/>
            <a:ext cx="3628455" cy="2707233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178301"/>
            <a:ext cx="3634184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3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484"/>
            <a:ext cx="9118476" cy="6776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2304256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51720" y="3068960"/>
            <a:ext cx="597666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«Осень, осень золотая!»</a:t>
            </a:r>
          </a:p>
          <a:p>
            <a:pPr algn="ctr"/>
            <a:endParaRPr lang="ru-RU" sz="2800" b="1" dirty="0">
              <a:solidFill>
                <a:srgbClr val="0000C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rgbClr val="0000C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00CC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«Развитие </a:t>
            </a:r>
            <a:r>
              <a:rPr lang="ru-RU" sz="2800" b="1" dirty="0">
                <a:solidFill>
                  <a:srgbClr val="0000C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речи с использованием мнемотехники у детей младшего  дошкольного возраста»</a:t>
            </a:r>
            <a:r>
              <a:rPr lang="ru-RU" dirty="0">
                <a:latin typeface="Times New Roman"/>
                <a:ea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86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2880320" cy="3130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14085" y="-1078091"/>
            <a:ext cx="6262371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600" b="0" i="0" u="none" strike="noStrike" cap="none" normalizeH="0" baseline="0" dirty="0" smtClean="0">
              <a:ln>
                <a:noFill/>
              </a:ln>
              <a:solidFill>
                <a:srgbClr val="00FF00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600" dirty="0">
              <a:solidFill>
                <a:srgbClr val="00FF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600" b="0" i="0" u="none" strike="noStrike" cap="none" normalizeH="0" baseline="0" dirty="0" smtClean="0">
              <a:ln>
                <a:noFill/>
              </a:ln>
              <a:solidFill>
                <a:srgbClr val="00FF00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600" dirty="0">
              <a:solidFill>
                <a:srgbClr val="00FF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               Детский сад №23  «Лучик»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Пользовател\Desktop\сайт 23\images\728te9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9525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402" y="1044081"/>
            <a:ext cx="4724053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403" y="1980185"/>
            <a:ext cx="46958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2402" y="4980560"/>
            <a:ext cx="4868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</a:rPr>
              <a:t>Сайт: </a:t>
            </a:r>
            <a:r>
              <a:rPr lang="en-US" b="1" dirty="0" smtClean="0">
                <a:solidFill>
                  <a:srgbClr val="0000CC"/>
                </a:solidFill>
              </a:rPr>
              <a:t>lyhik23.caduk.ru</a:t>
            </a:r>
            <a:endParaRPr lang="ru-RU" b="1" dirty="0" smtClean="0">
              <a:solidFill>
                <a:srgbClr val="0000CC"/>
              </a:solidFill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</a:rPr>
              <a:t>Сайт  воспитателя Бердниковой В.В</a:t>
            </a:r>
          </a:p>
          <a:p>
            <a:pPr algn="ctr"/>
            <a:r>
              <a:rPr lang="en-US" b="1">
                <a:solidFill>
                  <a:srgbClr val="0000CC"/>
                </a:solidFill>
              </a:rPr>
              <a:t>http:///nsportal.ru/berdnikova-viktoriya-viktorovna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48037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43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</TotalTime>
  <Words>274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Viktoria Berdnikova</dc:creator>
  <cp:lastModifiedBy>Пользовател</cp:lastModifiedBy>
  <cp:revision>23</cp:revision>
  <dcterms:created xsi:type="dcterms:W3CDTF">2016-08-18T12:03:33Z</dcterms:created>
  <dcterms:modified xsi:type="dcterms:W3CDTF">2016-12-04T13:02:51Z</dcterms:modified>
</cp:coreProperties>
</file>