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93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78" y="-84"/>
      </p:cViewPr>
      <p:guideLst>
        <p:guide orient="horz" pos="2160"/>
        <p:guide pos="36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707" y="4916360"/>
            <a:ext cx="1152128" cy="169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130427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30815" y="2326037"/>
            <a:ext cx="3886805" cy="45630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50" y="3858629"/>
            <a:ext cx="1943100" cy="28575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421" y="5020679"/>
            <a:ext cx="11525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229" y="99726"/>
            <a:ext cx="3686214" cy="1916832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6421" y="88326"/>
            <a:ext cx="3683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109" y="34268"/>
            <a:ext cx="2770208" cy="381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74640"/>
            <a:ext cx="259246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74640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7381" y="0"/>
            <a:ext cx="2770208" cy="381221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3" y="2213"/>
            <a:ext cx="2768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6902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600202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5" y="1600202"/>
            <a:ext cx="508891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5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5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37" y="4260726"/>
            <a:ext cx="1755757" cy="259727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677" y="32008"/>
            <a:ext cx="277336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336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13" y="0"/>
            <a:ext cx="277336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3050"/>
            <a:ext cx="37906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2" y="273052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4" y="1435102"/>
            <a:ext cx="37906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5" y="274638"/>
            <a:ext cx="1036986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5" y="1600202"/>
            <a:ext cx="1036986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3" y="6356352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356352"/>
            <a:ext cx="3648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356352"/>
            <a:ext cx="2688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318212" y="-171400"/>
            <a:ext cx="7303810" cy="74888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027" y="31689"/>
            <a:ext cx="7297314" cy="748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Рамка 8"/>
          <p:cNvSpPr/>
          <p:nvPr userDrawn="1"/>
        </p:nvSpPr>
        <p:spPr>
          <a:xfrm>
            <a:off x="0" y="0"/>
            <a:ext cx="11522075" cy="6858000"/>
          </a:xfrm>
          <a:prstGeom prst="frame">
            <a:avLst>
              <a:gd name="adj1" fmla="val 2561"/>
            </a:avLst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541" y="5229200"/>
            <a:ext cx="954254" cy="14033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25/200418627.3b/0_111eb3_763aa346_L.png" TargetMode="External"/><Relationship Id="rId2" Type="http://schemas.openxmlformats.org/officeDocument/2006/relationships/hyperlink" Target="https://img-fotki.yandex.ru/get/6413/16969765.8c/0_6a3da_353460b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ra-scrap.ru/KATALOG/OFORMLENIE/1/0_8b9fb_55e8ff2a_M.png" TargetMode="External"/><Relationship Id="rId5" Type="http://schemas.openxmlformats.org/officeDocument/2006/relationships/hyperlink" Target="http://img-fotki.yandex.ru/get/9230/16969765.146/0_773c1_d9cfd399_L.png" TargetMode="External"/><Relationship Id="rId4" Type="http://schemas.openxmlformats.org/officeDocument/2006/relationships/hyperlink" Target="http://img-fotki.yandex.ru/get/6613/1696%209765.8c/0_6a3d3_37c2fa53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493" y="5877272"/>
            <a:ext cx="9793764" cy="1470025"/>
          </a:xfrm>
        </p:spPr>
        <p:txBody>
          <a:bodyPr>
            <a:noAutofit/>
          </a:bodyPr>
          <a:lstStyle/>
          <a:p>
            <a:endParaRPr lang="ru-RU" sz="1800" b="1" dirty="0">
              <a:solidFill>
                <a:srgbClr val="593AD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5447" y="6309320"/>
            <a:ext cx="8065453" cy="26558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76661" y="2060848"/>
            <a:ext cx="6269409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Сказки зимнего леса</a:t>
            </a:r>
          </a:p>
          <a:p>
            <a:pPr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ирокоформатный шаблон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80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1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06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000" dirty="0">
                <a:hlinkClick r:id="rId2"/>
              </a:rPr>
              <a:t>https://</a:t>
            </a:r>
            <a:r>
              <a:rPr lang="en-US" sz="1000" dirty="0" smtClean="0">
                <a:hlinkClick r:id="rId2"/>
              </a:rPr>
              <a:t>img-fotki.yandex.ru/get/6413/16969765.8c/0_6a3da_353460b_L.png</a:t>
            </a:r>
            <a:r>
              <a:rPr lang="ru-RU" sz="1000" dirty="0" smtClean="0"/>
              <a:t> </a:t>
            </a:r>
          </a:p>
          <a:p>
            <a:r>
              <a:rPr lang="en-US" sz="1000" dirty="0">
                <a:hlinkClick r:id="rId3"/>
              </a:rPr>
              <a:t>https://</a:t>
            </a:r>
            <a:r>
              <a:rPr lang="en-US" sz="1000" dirty="0" smtClean="0">
                <a:hlinkClick r:id="rId3"/>
              </a:rPr>
              <a:t>img-fotki.yandex.ru/get/15525/200418627.3b/0_111eb3_763aa346_L.png</a:t>
            </a:r>
            <a:endParaRPr lang="ru-RU" sz="1000" dirty="0" smtClean="0"/>
          </a:p>
          <a:p>
            <a:r>
              <a:rPr lang="en-US" sz="1000" dirty="0">
                <a:hlinkClick r:id="rId4"/>
              </a:rPr>
              <a:t>http://</a:t>
            </a:r>
            <a:r>
              <a:rPr lang="en-US" sz="1000" dirty="0" smtClean="0">
                <a:hlinkClick r:id="rId4"/>
              </a:rPr>
              <a:t>img-fotki.yandex.ru/get/6613/1696</a:t>
            </a:r>
            <a:r>
              <a:rPr lang="ru-RU" sz="1000" dirty="0" smtClean="0">
                <a:hlinkClick r:id="rId4"/>
              </a:rPr>
              <a:t> </a:t>
            </a:r>
            <a:r>
              <a:rPr lang="en-US" sz="1000" dirty="0" smtClean="0">
                <a:hlinkClick r:id="rId4"/>
              </a:rPr>
              <a:t>9765.8c/0_6a3d3_37c2fa53_M.png</a:t>
            </a:r>
            <a:r>
              <a:rPr lang="ru-RU" sz="1000" dirty="0" smtClean="0"/>
              <a:t> </a:t>
            </a:r>
          </a:p>
          <a:p>
            <a:r>
              <a:rPr lang="en-US" sz="1000" dirty="0">
                <a:hlinkClick r:id="rId5"/>
              </a:rPr>
              <a:t>http://</a:t>
            </a:r>
            <a:r>
              <a:rPr lang="en-US" sz="1000" dirty="0" smtClean="0">
                <a:hlinkClick r:id="rId5"/>
              </a:rPr>
              <a:t>img-fotki.yandex.ru/get/9230/16969765.146/0_773c1_d9cfd399_L.png</a:t>
            </a:r>
            <a:endParaRPr lang="ru-RU" sz="1000" dirty="0" smtClean="0"/>
          </a:p>
          <a:p>
            <a:r>
              <a:rPr lang="en-US" sz="1000" dirty="0">
                <a:hlinkClick r:id="rId6"/>
              </a:rPr>
              <a:t>http://</a:t>
            </a:r>
            <a:r>
              <a:rPr lang="en-US" sz="1000" dirty="0" smtClean="0">
                <a:hlinkClick r:id="rId6"/>
              </a:rPr>
              <a:t>kira-scrap.ru/KATALOG/OFORMLENIE/1/0_8b9fb_55e8ff2a_M.png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6461" y="3429000"/>
            <a:ext cx="575945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Составитель: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 err="1">
                <a:solidFill>
                  <a:srgbClr val="0000FF"/>
                </a:solidFill>
              </a:rPr>
              <a:t>Слиткова</a:t>
            </a:r>
            <a:r>
              <a:rPr lang="ru-RU" sz="2000" b="1" dirty="0">
                <a:solidFill>
                  <a:srgbClr val="0000FF"/>
                </a:solidFill>
              </a:rPr>
              <a:t> Галина Анатольевна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учитель начальных классов гимназии №18 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80477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Application>Microsoft Office PowerPoint</Application>
  <PresentationFormat>Произвольный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9</cp:revision>
  <dcterms:created xsi:type="dcterms:W3CDTF">2016-12-03T12:04:52Z</dcterms:created>
  <dcterms:modified xsi:type="dcterms:W3CDTF">2016-12-04T04:25:49Z</dcterms:modified>
</cp:coreProperties>
</file>