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12601575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504" y="-96"/>
      </p:cViewPr>
      <p:guideLst>
        <p:guide orient="horz" pos="2160"/>
        <p:guide pos="396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7686" y="5861379"/>
            <a:ext cx="2974896" cy="79216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6670" y="5861379"/>
            <a:ext cx="2588522" cy="79208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2052" name="Picture 4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5216" y="5904192"/>
            <a:ext cx="2225407" cy="68044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24923" y="2595496"/>
            <a:ext cx="3970412" cy="3970412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763" y="140467"/>
            <a:ext cx="5059362" cy="2640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180" y="140467"/>
            <a:ext cx="5058354" cy="264046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4203" y="2780928"/>
            <a:ext cx="2617837" cy="387253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45119" y="2130429"/>
            <a:ext cx="10711339" cy="938531"/>
          </a:xfrm>
        </p:spPr>
        <p:txBody>
          <a:bodyPr/>
          <a:lstStyle>
            <a:lvl1pPr>
              <a:defRPr baseline="0"/>
            </a:lvl1pPr>
          </a:lstStyle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90236" y="3886200"/>
            <a:ext cx="882110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36141" y="274642"/>
            <a:ext cx="2835355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30080" y="274642"/>
            <a:ext cx="82960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2155" y="2924944"/>
            <a:ext cx="11341418" cy="301379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5438" y="4406904"/>
            <a:ext cx="1071133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95438" y="2906713"/>
            <a:ext cx="1071133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30080" y="1600204"/>
            <a:ext cx="556569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05801" y="1600204"/>
            <a:ext cx="556569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079" y="1535113"/>
            <a:ext cx="556788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0079" y="2174875"/>
            <a:ext cx="556788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401425" y="1535113"/>
            <a:ext cx="557007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401425" y="2174875"/>
            <a:ext cx="557007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147" y="4514544"/>
            <a:ext cx="1584176" cy="23434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080" y="273050"/>
            <a:ext cx="4145831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26865" y="273054"/>
            <a:ext cx="704463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080" y="1435103"/>
            <a:ext cx="4145831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69997" y="4800600"/>
            <a:ext cx="756094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69997" y="612775"/>
            <a:ext cx="756094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69997" y="5367338"/>
            <a:ext cx="756094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6852" y="260648"/>
            <a:ext cx="1437367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V="1">
            <a:off x="-719222" y="4667300"/>
            <a:ext cx="2438405" cy="1432382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11409220" y="4164288"/>
            <a:ext cx="1437367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 userDrawn="1"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61237" y="-83194"/>
            <a:ext cx="1541599" cy="1030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86387" y="-51736"/>
            <a:ext cx="1974850" cy="1030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1537" y="-20049"/>
            <a:ext cx="1974850" cy="1030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6687" y="-51736"/>
            <a:ext cx="1974850" cy="1030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1837" y="32802"/>
            <a:ext cx="1974850" cy="1030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4106" y="0"/>
            <a:ext cx="1970297" cy="1028495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 userDrawn="1"/>
        </p:nvSpPr>
        <p:spPr>
          <a:xfrm>
            <a:off x="900308" y="1063090"/>
            <a:ext cx="10801200" cy="5544616"/>
          </a:xfrm>
          <a:prstGeom prst="roundRect">
            <a:avLst/>
          </a:prstGeom>
          <a:solidFill>
            <a:schemeClr val="bg1">
              <a:alpha val="6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079" y="274638"/>
            <a:ext cx="113414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079" y="1600204"/>
            <a:ext cx="1134141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30079" y="6356354"/>
            <a:ext cx="29403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305539" y="6356354"/>
            <a:ext cx="3990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031129" y="6356354"/>
            <a:ext cx="29403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11417086" y="66867"/>
            <a:ext cx="1437367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Рамка 13"/>
          <p:cNvSpPr/>
          <p:nvPr userDrawn="1"/>
        </p:nvSpPr>
        <p:spPr>
          <a:xfrm>
            <a:off x="0" y="0"/>
            <a:ext cx="12601575" cy="6858000"/>
          </a:xfrm>
          <a:prstGeom prst="frame">
            <a:avLst>
              <a:gd name="adj1" fmla="val 1348"/>
            </a:avLst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mg-fotki.yandex.ru/get/6410/16969765.8c/0_6a3d0_7e3b4621_L.png" TargetMode="External"/><Relationship Id="rId2" Type="http://schemas.openxmlformats.org/officeDocument/2006/relationships/hyperlink" Target="https://img-fotki.yandex.ru/get/6106/16969765.26d/0_a1a27_7c8fd747_L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mg-fotki.yandex.ru/get/16102/16969765.252/0_959b4_e3ec558f_XL.png" TargetMode="External"/><Relationship Id="rId4" Type="http://schemas.openxmlformats.org/officeDocument/2006/relationships/hyperlink" Target="https://img-fotki.yandex.ru/get/29/16969765.26d/0_a1a23_f90ce94c_L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147" y="2924944"/>
            <a:ext cx="10711339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>Сказки зимнего леса</a:t>
            </a:r>
            <a:br>
              <a:rPr lang="ru-RU" b="1" dirty="0" smtClean="0">
                <a:solidFill>
                  <a:srgbClr val="0000FF"/>
                </a:solidFill>
              </a:rPr>
            </a:br>
            <a:r>
              <a:rPr lang="ru-RU" sz="2400" b="1" dirty="0" smtClean="0">
                <a:solidFill>
                  <a:srgbClr val="0000FF"/>
                </a:solidFill>
              </a:rPr>
              <a:t>широкоформатный шаблон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6291" y="6093296"/>
            <a:ext cx="8821103" cy="384448"/>
          </a:xfrm>
        </p:spPr>
        <p:txBody>
          <a:bodyPr>
            <a:normAutofit fontScale="70000" lnSpcReduction="20000"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44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76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079" y="1124744"/>
            <a:ext cx="11341418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>источники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0187" y="2311513"/>
            <a:ext cx="11341418" cy="3013795"/>
          </a:xfrm>
        </p:spPr>
        <p:txBody>
          <a:bodyPr>
            <a:normAutofit/>
          </a:bodyPr>
          <a:lstStyle/>
          <a:p>
            <a:r>
              <a:rPr lang="en-US" sz="1600" dirty="0">
                <a:hlinkClick r:id="rId2"/>
              </a:rPr>
              <a:t>https://</a:t>
            </a:r>
            <a:r>
              <a:rPr lang="en-US" sz="1600" dirty="0" smtClean="0">
                <a:hlinkClick r:id="rId2"/>
              </a:rPr>
              <a:t>img-fotki.yandex.ru/get/6106/16969765.26d/0_a1a27_7c8fd747_L.png</a:t>
            </a:r>
            <a:endParaRPr lang="ru-RU" sz="1600" dirty="0" smtClean="0"/>
          </a:p>
          <a:p>
            <a:r>
              <a:rPr lang="en-US" sz="1600" dirty="0" smtClean="0">
                <a:hlinkClick r:id="rId3"/>
              </a:rPr>
              <a:t>https</a:t>
            </a:r>
            <a:r>
              <a:rPr lang="en-US" sz="1600" dirty="0">
                <a:hlinkClick r:id="rId3"/>
              </a:rPr>
              <a:t>://</a:t>
            </a:r>
            <a:r>
              <a:rPr lang="en-US" sz="1600" dirty="0" smtClean="0">
                <a:hlinkClick r:id="rId3"/>
              </a:rPr>
              <a:t>img-fotki.yandex.ru/get/6410/16969765.8c/0_6a3d0_7e3b4621_L.png</a:t>
            </a:r>
            <a:r>
              <a:rPr lang="ru-RU" sz="1600" dirty="0" smtClean="0"/>
              <a:t> </a:t>
            </a:r>
          </a:p>
          <a:p>
            <a:r>
              <a:rPr lang="en-US" sz="1600" dirty="0">
                <a:hlinkClick r:id="rId4"/>
              </a:rPr>
              <a:t>https://</a:t>
            </a:r>
            <a:r>
              <a:rPr lang="en-US" sz="1600" dirty="0" smtClean="0">
                <a:hlinkClick r:id="rId4"/>
              </a:rPr>
              <a:t>img-fotki.yandex.ru/get/29/16969765.26d/0_a1a23_f90ce94c_L.png</a:t>
            </a:r>
            <a:endParaRPr lang="ru-RU" sz="1600" dirty="0" smtClean="0"/>
          </a:p>
          <a:p>
            <a:r>
              <a:rPr lang="en-US" sz="1600" dirty="0">
                <a:hlinkClick r:id="rId5"/>
              </a:rPr>
              <a:t>https://</a:t>
            </a:r>
            <a:r>
              <a:rPr lang="en-US" sz="1600" dirty="0" smtClean="0">
                <a:hlinkClick r:id="rId5"/>
              </a:rPr>
              <a:t>img-fotki.yandex.ru/get/16102/16969765.252/0_959b4_e3ec558f_XL.png</a:t>
            </a:r>
            <a:r>
              <a:rPr lang="ru-RU" sz="1600" dirty="0" smtClean="0"/>
              <a:t> </a:t>
            </a:r>
          </a:p>
          <a:p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60227" y="3717032"/>
            <a:ext cx="62992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0000FF"/>
                </a:solidFill>
              </a:rPr>
              <a:t>Составитель:</a:t>
            </a:r>
            <a:br>
              <a:rPr lang="ru-RU" sz="2000" b="1" dirty="0">
                <a:solidFill>
                  <a:srgbClr val="0000FF"/>
                </a:solidFill>
              </a:rPr>
            </a:br>
            <a:r>
              <a:rPr lang="ru-RU" sz="2000" b="1" dirty="0" err="1">
                <a:solidFill>
                  <a:srgbClr val="0000FF"/>
                </a:solidFill>
              </a:rPr>
              <a:t>Слиткова</a:t>
            </a:r>
            <a:r>
              <a:rPr lang="ru-RU" sz="2000" b="1" dirty="0">
                <a:solidFill>
                  <a:srgbClr val="0000FF"/>
                </a:solidFill>
              </a:rPr>
              <a:t> Галина Анатольевна</a:t>
            </a:r>
            <a:br>
              <a:rPr lang="ru-RU" sz="2000" b="1" dirty="0">
                <a:solidFill>
                  <a:srgbClr val="0000FF"/>
                </a:solidFill>
              </a:rPr>
            </a:br>
            <a:r>
              <a:rPr lang="ru-RU" sz="2000" b="1" dirty="0">
                <a:solidFill>
                  <a:srgbClr val="0000FF"/>
                </a:solidFill>
              </a:rPr>
              <a:t>учитель начальных классов гимназии №18 </a:t>
            </a:r>
            <a:br>
              <a:rPr lang="ru-RU" sz="2000" b="1" dirty="0">
                <a:solidFill>
                  <a:srgbClr val="0000FF"/>
                </a:solidFill>
              </a:rPr>
            </a:br>
            <a:r>
              <a:rPr lang="ru-RU" sz="2000" b="1" dirty="0">
                <a:solidFill>
                  <a:srgbClr val="0000FF"/>
                </a:solidFill>
              </a:rPr>
              <a:t>города Томска</a:t>
            </a:r>
          </a:p>
        </p:txBody>
      </p:sp>
    </p:spTree>
    <p:extLst>
      <p:ext uri="{BB962C8B-B14F-4D97-AF65-F5344CB8AC3E}">
        <p14:creationId xmlns:p14="http://schemas.microsoft.com/office/powerpoint/2010/main" val="230686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18</Words>
  <Application>Microsoft Office PowerPoint</Application>
  <PresentationFormat>Произвольный</PresentationFormat>
  <Paragraphs>7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Сказки зимнего леса широкоформатный шаблон</vt:lpstr>
      <vt:lpstr>Презентация PowerPoint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</dc:creator>
  <cp:lastModifiedBy>Павел</cp:lastModifiedBy>
  <cp:revision>8</cp:revision>
  <dcterms:created xsi:type="dcterms:W3CDTF">2016-12-03T12:49:12Z</dcterms:created>
  <dcterms:modified xsi:type="dcterms:W3CDTF">2016-12-04T03:20:54Z</dcterms:modified>
</cp:coreProperties>
</file>