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126015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81F3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582" y="-174"/>
      </p:cViewPr>
      <p:guideLst>
        <p:guide orient="horz" pos="2160"/>
        <p:guide pos="3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5118" y="2130427"/>
            <a:ext cx="10711339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90237" y="3886200"/>
            <a:ext cx="882110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81F38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620" y="347686"/>
            <a:ext cx="4409961" cy="61739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289" y="2806371"/>
            <a:ext cx="1622331" cy="37152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915" y="1929212"/>
            <a:ext cx="4536504" cy="49096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36142" y="274640"/>
            <a:ext cx="283535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0079" y="274640"/>
            <a:ext cx="82960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438" y="4406902"/>
            <a:ext cx="107113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5438" y="2906713"/>
            <a:ext cx="1071133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0080" y="1600202"/>
            <a:ext cx="55656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5801" y="1600202"/>
            <a:ext cx="55656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79" y="1535113"/>
            <a:ext cx="556788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0079" y="2174875"/>
            <a:ext cx="556788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01426" y="1535113"/>
            <a:ext cx="55700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01426" y="2174875"/>
            <a:ext cx="55700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7" y="4749023"/>
            <a:ext cx="919724" cy="210623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485363" y="4764085"/>
            <a:ext cx="914400" cy="210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9933" y="4652962"/>
            <a:ext cx="2381250" cy="244792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405243" y="4540740"/>
            <a:ext cx="23844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79" y="273050"/>
            <a:ext cx="41458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6867" y="273052"/>
            <a:ext cx="704463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079" y="1435102"/>
            <a:ext cx="414583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9997" y="4800600"/>
            <a:ext cx="75609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69997" y="612775"/>
            <a:ext cx="75609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9997" y="5367338"/>
            <a:ext cx="75609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31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413" y="106592"/>
            <a:ext cx="6705600" cy="674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" y="127406"/>
            <a:ext cx="6706052" cy="67465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39" y="-91008"/>
            <a:ext cx="4491937" cy="567163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619" y="0"/>
            <a:ext cx="3470448" cy="438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80" y="274638"/>
            <a:ext cx="113414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80" y="1600202"/>
            <a:ext cx="1134141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30080" y="6356352"/>
            <a:ext cx="2940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05538" y="6356352"/>
            <a:ext cx="399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31130" y="6356352"/>
            <a:ext cx="2940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40" y="-243407"/>
            <a:ext cx="4334304" cy="5472608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931" y="665396"/>
            <a:ext cx="4492625" cy="56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580343" y="336927"/>
            <a:ext cx="11440888" cy="619268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1008"/>
            <a:ext cx="1093303" cy="2877574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475925" y="0"/>
            <a:ext cx="1090612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4.pic4you.ru/y2016/01-03/24687/5424907-thumb.png" TargetMode="External"/><Relationship Id="rId3" Type="http://schemas.openxmlformats.org/officeDocument/2006/relationships/hyperlink" Target="http://img-fotki.yandex.ru/get/9092/16969765.1c2/0_88d53_1aac4400_L.png" TargetMode="External"/><Relationship Id="rId7" Type="http://schemas.openxmlformats.org/officeDocument/2006/relationships/hyperlink" Target="http://s4.pic4you.ru/y2016/01-03/24687/5424910-thumb.png" TargetMode="External"/><Relationship Id="rId2" Type="http://schemas.openxmlformats.org/officeDocument/2006/relationships/hyperlink" Target="http://img-fotki.yandex.ru/get/5627/16969765.138/0_73ede_576e615a_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5608/16969765.26d/0_a1a2f_2af63dcb_M.png" TargetMode="External"/><Relationship Id="rId5" Type="http://schemas.openxmlformats.org/officeDocument/2006/relationships/hyperlink" Target="https://img-fotki.yandex.ru/get/4130/16969765.26d/0_a1a2d_dec9fd31_L.png" TargetMode="External"/><Relationship Id="rId4" Type="http://schemas.openxmlformats.org/officeDocument/2006/relationships/hyperlink" Target="http://s4.pic4you.ru/y2014/11-13/24687/4715583-thumb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0467" y="260648"/>
            <a:ext cx="10711339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Сказки зимнего леса</a:t>
            </a:r>
            <a:br>
              <a:rPr lang="ru-RU" b="1" dirty="0" smtClean="0">
                <a:solidFill>
                  <a:srgbClr val="009900"/>
                </a:solidFill>
              </a:rPr>
            </a:br>
            <a:r>
              <a:rPr lang="ru-RU" sz="2000" b="1" dirty="0" smtClean="0">
                <a:solidFill>
                  <a:srgbClr val="009900"/>
                </a:solidFill>
              </a:rPr>
              <a:t>широкоформатный шаблон</a:t>
            </a:r>
            <a:endParaRPr lang="ru-RU" sz="2000" b="1" dirty="0">
              <a:solidFill>
                <a:srgbClr val="00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67" y="6660570"/>
            <a:ext cx="8821103" cy="1935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0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68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56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img-fotki.yandex.ru/get/5627/16969765.138/0_73ede_576e615a_L.png</a:t>
            </a:r>
            <a:endParaRPr lang="ru-RU" sz="1800" dirty="0" smtClean="0"/>
          </a:p>
          <a:p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img-fotki.yandex.ru/get/9092/16969765.1c2/0_88d53_1aac4400_L.png</a:t>
            </a:r>
            <a:endParaRPr lang="ru-RU" sz="1800" dirty="0" smtClean="0"/>
          </a:p>
          <a:p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s4.pic4you.ru/y2014/11-13/24687/4715583-thumb.png</a:t>
            </a:r>
            <a:r>
              <a:rPr lang="ru-RU" sz="1800" dirty="0" smtClean="0"/>
              <a:t> </a:t>
            </a:r>
          </a:p>
          <a:p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img-fotki.yandex.ru/get/4130/16969765.26d/0_a1a2d_dec9fd31_L.png</a:t>
            </a:r>
            <a:endParaRPr lang="ru-RU" sz="1800" dirty="0" smtClean="0"/>
          </a:p>
          <a:p>
            <a:r>
              <a:rPr lang="en-US" sz="1800" dirty="0">
                <a:hlinkClick r:id="rId6"/>
              </a:rPr>
              <a:t>https://</a:t>
            </a:r>
            <a:r>
              <a:rPr lang="en-US" sz="1800" dirty="0" smtClean="0">
                <a:hlinkClick r:id="rId6"/>
              </a:rPr>
              <a:t>img-fotki.yandex.ru/get/5608/16969765.26d/0_a1a2f_2af63dcb_M.png</a:t>
            </a:r>
            <a:endParaRPr lang="ru-RU" sz="1800" dirty="0" smtClean="0"/>
          </a:p>
          <a:p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s4.pic4you.ru/y2016/01-03/24687/5424910-thumb.png</a:t>
            </a:r>
            <a:endParaRPr lang="ru-RU" sz="1800" dirty="0" smtClean="0"/>
          </a:p>
          <a:p>
            <a:r>
              <a:rPr lang="en-US" sz="1800" dirty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s4.pic4you.ru/y2016/01-03/24687/5424907-thumb.png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b="1" dirty="0">
                <a:solidFill>
                  <a:srgbClr val="0070C0"/>
                </a:solidFill>
              </a:rPr>
              <a:t>Составитель: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 err="1">
                <a:solidFill>
                  <a:srgbClr val="0070C0"/>
                </a:solidFill>
              </a:rPr>
              <a:t>Слиткова</a:t>
            </a:r>
            <a:r>
              <a:rPr lang="ru-RU" sz="1800" b="1" dirty="0">
                <a:solidFill>
                  <a:srgbClr val="0070C0"/>
                </a:solidFill>
              </a:rPr>
              <a:t> Галина Анатольевна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учитель начальных классов гимназии №18 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города Томска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90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26</Words>
  <Application>Microsoft Office PowerPoint</Application>
  <PresentationFormat>Произвольный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Сказки зимнего леса широкоформатный шаблон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5</cp:revision>
  <dcterms:created xsi:type="dcterms:W3CDTF">2016-12-04T03:21:33Z</dcterms:created>
  <dcterms:modified xsi:type="dcterms:W3CDTF">2016-12-04T04:07:48Z</dcterms:modified>
</cp:coreProperties>
</file>