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D2B09-52C8-49C8-A012-9959AF108A8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4C4A3-0490-4881-80EC-50068C883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Укажите  ошибки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282" y="3071810"/>
          <a:ext cx="8753256" cy="771012"/>
        </p:xfrm>
        <a:graphic>
          <a:graphicData uri="http://schemas.openxmlformats.org/presentationml/2006/ole">
            <p:oleObj spid="_x0000_s1026" name="Формула" r:id="rId3" imgW="2450880" imgH="215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4282" y="2786058"/>
          <a:ext cx="8690223" cy="1571636"/>
        </p:xfrm>
        <a:graphic>
          <a:graphicData uri="http://schemas.openxmlformats.org/presentationml/2006/ole">
            <p:oleObj spid="_x0000_s1027" name="Формула" r:id="rId4" imgW="2387520" imgH="431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8596" y="2928934"/>
          <a:ext cx="8414377" cy="1214446"/>
        </p:xfrm>
        <a:graphic>
          <a:graphicData uri="http://schemas.openxmlformats.org/presentationml/2006/ole">
            <p:oleObj spid="_x0000_s1028" name="Формула" r:id="rId5" imgW="1231560" imgH="177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85720" y="2714620"/>
          <a:ext cx="8669347" cy="1571636"/>
        </p:xfrm>
        <a:graphic>
          <a:graphicData uri="http://schemas.openxmlformats.org/presentationml/2006/ole">
            <p:oleObj spid="_x0000_s1029" name="Формула" r:id="rId6" imgW="217152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42844" y="3143248"/>
          <a:ext cx="8643998" cy="857256"/>
        </p:xfrm>
        <a:graphic>
          <a:graphicData uri="http://schemas.openxmlformats.org/presentationml/2006/ole">
            <p:oleObj spid="_x0000_s1030" name="Формула" r:id="rId7" imgW="2222280" imgH="215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85720" y="3000372"/>
          <a:ext cx="8429684" cy="1143008"/>
        </p:xfrm>
        <a:graphic>
          <a:graphicData uri="http://schemas.openxmlformats.org/presentationml/2006/ole">
            <p:oleObj spid="_x0000_s1031" name="Формула" r:id="rId8" imgW="14983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Закончите формулу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4950" y="2714620"/>
          <a:ext cx="8245986" cy="1143008"/>
        </p:xfrm>
        <a:graphic>
          <a:graphicData uri="http://schemas.openxmlformats.org/presentationml/2006/ole">
            <p:oleObj spid="_x0000_s2050" name="Формула" r:id="rId3" imgW="1282680" imgH="177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85720" y="2857496"/>
          <a:ext cx="8501121" cy="1071570"/>
        </p:xfrm>
        <a:graphic>
          <a:graphicData uri="http://schemas.openxmlformats.org/presentationml/2006/ole">
            <p:oleObj spid="_x0000_s2051" name="Формула" r:id="rId4" imgW="184140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85720" y="2571744"/>
          <a:ext cx="8505325" cy="1571636"/>
        </p:xfrm>
        <a:graphic>
          <a:graphicData uri="http://schemas.openxmlformats.org/presentationml/2006/ole">
            <p:oleObj spid="_x0000_s2052" name="Формула" r:id="rId5" imgW="1168200" imgH="215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28596" y="2214554"/>
          <a:ext cx="8274351" cy="2534486"/>
        </p:xfrm>
        <a:graphic>
          <a:graphicData uri="http://schemas.openxmlformats.org/presentationml/2006/ole">
            <p:oleObj spid="_x0000_s2053" name="Формула" r:id="rId6" imgW="1409400" imgH="431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85720" y="2928934"/>
          <a:ext cx="8707032" cy="1000132"/>
        </p:xfrm>
        <a:graphic>
          <a:graphicData uri="http://schemas.openxmlformats.org/presentationml/2006/ole">
            <p:oleObj spid="_x0000_s2054" name="Формула" r:id="rId7" imgW="187956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Формула</vt:lpstr>
      <vt:lpstr>Укажите  ошибки</vt:lpstr>
      <vt:lpstr>Закончите формулу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Укажите  ошибки</dc:title>
  <dc:creator>Дартс</dc:creator>
  <cp:lastModifiedBy>Дартс</cp:lastModifiedBy>
  <cp:revision>3</cp:revision>
  <dcterms:created xsi:type="dcterms:W3CDTF">2015-12-09T21:07:30Z</dcterms:created>
  <dcterms:modified xsi:type="dcterms:W3CDTF">2015-12-09T21:32:37Z</dcterms:modified>
</cp:coreProperties>
</file>