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F53E9-688D-4E39-9991-E4D733030274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45094-7F11-45D7-8312-02768DE09F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duyt.ru/forum/imgs/560482fa991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01121" cy="61436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3105834"/>
            <a:ext cx="7786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</a:t>
            </a: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Мастер – класс</a:t>
            </a:r>
          </a:p>
          <a:p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«Современные технологии.»</a:t>
            </a:r>
          </a:p>
          <a:p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duyt.ru/forum/imgs/560482fa991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0"/>
            <a:ext cx="850112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2714620"/>
            <a:ext cx="7143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Социально-коммуникативное развитие детей относится к числу важнейших проблем педагогики. Сегодня оно приобретает особую актуальность, поскольку в современных условиях возникли особенности социального окружения ребенка, в котором часто наблюдаются дефицит воспитанности, доброты, доброжелательности, речевой культуры во взаимоотношениях людей. Очевидным является и то, что родители ограничивают детей в общении из-за отсутствия времени, желания оградить их от трудностей, тревог, волнующих событий, как в семье, так и в окружающем социуме. Однако доказано, что дети, лишенные возможности общаться с родителями обладают повышенной чувствительностью, испытывают трудности в налаживании контактов со сверстниками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ilepost.ru/uploads/posts/2016-09/1474445158-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285728"/>
            <a:ext cx="61436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Известно, что основы характера и поведения человека закладываются и формируются с самых первых лет жизни. По своей природе дети очень любознательны и восприимчивы, и поэтому сильно зависят от внешних обстоятельств, окружающего мира. В том числе, в детстве закладываются такие качества как общительность, умение находить общий язык с другими людьми, тактичность, склонность к </a:t>
            </a:r>
            <a:r>
              <a:rPr lang="ru-RU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эмпатии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другие – так называемые коммуникативные способности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ilepost.ru/uploads/posts/2016-09/1474445158-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02" y="0"/>
            <a:ext cx="9215502" cy="6911627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14546" y="150765"/>
            <a:ext cx="61436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      режимных моментах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1" y="1857364"/>
            <a:ext cx="24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Режим дня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3244334"/>
            <a:ext cx="62213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образовательной деятельности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1857364"/>
            <a:ext cx="23574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игровой деятельности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001290" y="1213628"/>
            <a:ext cx="642148" cy="500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929322" y="1214422"/>
            <a:ext cx="64294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107653" y="2107397"/>
            <a:ext cx="214314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04q.com/imagelib/56f75ca8176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285728"/>
            <a:ext cx="65008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Современные технологии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1500174"/>
            <a:ext cx="3969869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Клубный час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Круг рефлексии</a:t>
            </a:r>
          </a:p>
          <a:p>
            <a:pPr>
              <a:buFontTx/>
              <a:buChar char="-"/>
            </a:pPr>
            <a:r>
              <a:rPr lang="ru-RU" sz="2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итуация месяца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Проблемная ситуация</a:t>
            </a:r>
          </a:p>
          <a:p>
            <a:pPr>
              <a:buFontTx/>
              <a:buChar char="-"/>
            </a:pP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Дети – волонтеры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Волшебный телефон</a:t>
            </a:r>
          </a:p>
          <a:p>
            <a:pPr>
              <a:buFontTx/>
              <a:buChar char="-"/>
            </a:pP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Социальная акция</a:t>
            </a:r>
          </a:p>
          <a:p>
            <a:pPr algn="ctr">
              <a:buFontTx/>
              <a:buChar char="-"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Развивающее общение</a:t>
            </a:r>
            <a:endParaRPr lang="ru-RU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>
              <a:buFontTx/>
              <a:buChar char="-"/>
            </a:pP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nachalo4ka.ru/wp-content/uploads/2014/05/shablon-deti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6572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Упражнение-тренинг «Свеча»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Тренинг помогает детям расслабиться, рассказать о    своих чувствах и переживаниях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1429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«Маленькие дизайнеры»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позволяет шире приобщить детей к текущей жизни в доступных им формах нравственных переживаний.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928934"/>
            <a:ext cx="4572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проведения игр по нравственному развитию     дошкольников Е.О. Смирновой.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</a:t>
            </a:r>
            <a:r>
              <a:rPr lang="ru-RU" sz="2000" b="1" i="1" dirty="0" smtClean="0">
                <a:solidFill>
                  <a:srgbClr val="002060"/>
                </a:solidFill>
              </a:rPr>
              <a:t> «</a:t>
            </a:r>
            <a:r>
              <a:rPr lang="ru-RU" sz="2000" b="1" dirty="0" smtClean="0">
                <a:solidFill>
                  <a:srgbClr val="002060"/>
                </a:solidFill>
              </a:rPr>
              <a:t>Добрые эльфы»</a:t>
            </a:r>
            <a:endParaRPr lang="ru-RU" sz="2000" dirty="0" smtClean="0">
              <a:solidFill>
                <a:srgbClr val="00206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главный метод - непосредственное взаимодействие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714620"/>
            <a:ext cx="4572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Игры, развивающие нравственно-волевые качества личности ребенка, предложенных З.М. Богуславской, Е.О. Смирновой.</a:t>
            </a:r>
            <a:r>
              <a:rPr lang="ru-RU" b="1" dirty="0" smtClean="0"/>
              <a:t> </a:t>
            </a:r>
          </a:p>
          <a:p>
            <a:r>
              <a:rPr lang="ru-RU" sz="2400" b="1" dirty="0" smtClean="0"/>
              <a:t>            </a:t>
            </a:r>
            <a:r>
              <a:rPr lang="ru-RU" sz="2400" b="1" dirty="0" smtClean="0">
                <a:solidFill>
                  <a:srgbClr val="002060"/>
                </a:solidFill>
              </a:rPr>
              <a:t> «</a:t>
            </a:r>
            <a:r>
              <a:rPr lang="ru-RU" sz="2400" b="1" dirty="0" err="1" smtClean="0">
                <a:solidFill>
                  <a:srgbClr val="002060"/>
                </a:solidFill>
              </a:rPr>
              <a:t>Аленушка</a:t>
            </a:r>
            <a:r>
              <a:rPr lang="ru-RU" sz="2400" b="1" dirty="0" smtClean="0">
                <a:solidFill>
                  <a:srgbClr val="002060"/>
                </a:solidFill>
              </a:rPr>
              <a:t> и Иванушка»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                 (</a:t>
            </a:r>
            <a:r>
              <a:rPr lang="ru-RU" b="1" dirty="0" smtClean="0">
                <a:solidFill>
                  <a:srgbClr val="002060"/>
                </a:solidFill>
              </a:rPr>
              <a:t>вариант народной игры)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285860"/>
            <a:ext cx="3902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Народные игры«Секрет», «А  мы просто сеем..» преодолевает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застенчивость, желание общаться.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04q.com/imagelib/56f75ca8176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Ирина\Desktop\портфолио зима\показ\Фото08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286256"/>
            <a:ext cx="2428892" cy="1865042"/>
          </a:xfrm>
          <a:prstGeom prst="rect">
            <a:avLst/>
          </a:prstGeom>
          <a:noFill/>
        </p:spPr>
      </p:pic>
      <p:pic>
        <p:nvPicPr>
          <p:cNvPr id="1028" name="Picture 4" descr="C:\Users\Ирина\Desktop\портфолио зима\показ\Фото08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714488"/>
            <a:ext cx="2571768" cy="1857388"/>
          </a:xfrm>
          <a:prstGeom prst="rect">
            <a:avLst/>
          </a:prstGeom>
          <a:noFill/>
        </p:spPr>
      </p:pic>
      <p:pic>
        <p:nvPicPr>
          <p:cNvPr id="1029" name="Picture 5" descr="C:\Users\Ирина\Desktop\портфолио зима\показ\Фото08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1571612"/>
            <a:ext cx="2143140" cy="22860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43174" y="0"/>
            <a:ext cx="550072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«Друзья»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Развивает навык общения,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оспитание доброжелательного</a:t>
            </a:r>
          </a:p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тношению к друг другу.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30" name="Picture 6" descr="C:\Users\Ирина\Desktop\портфолио зима\показ\Фото08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286256"/>
            <a:ext cx="2492364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04q.com/imagelib/56f75ca8176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nachalo4ka.ru/wp-content/uploads/2014/05/shablon-deti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325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5</cp:revision>
  <dcterms:created xsi:type="dcterms:W3CDTF">2016-12-04T07:36:38Z</dcterms:created>
  <dcterms:modified xsi:type="dcterms:W3CDTF">2016-12-04T08:17:09Z</dcterms:modified>
</cp:coreProperties>
</file>